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71" r:id="rId3"/>
    <p:sldId id="270" r:id="rId4"/>
    <p:sldId id="268" r:id="rId5"/>
    <p:sldId id="269" r:id="rId6"/>
    <p:sldId id="272" r:id="rId7"/>
    <p:sldId id="267" r:id="rId8"/>
    <p:sldId id="273" r:id="rId9"/>
  </p:sldIdLst>
  <p:sldSz cx="12192000" cy="6858000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F2A55D-89B7-404C-AC93-979E54DFC31F}" v="36" dt="2024-10-02T22:05:18.533"/>
    <p1510:client id="{7C3B0B7D-B5D7-49D6-AB39-4DBD79A8DCDA}" v="236" dt="2024-10-02T09:26:37.7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6"/>
  </p:normalViewPr>
  <p:slideViewPr>
    <p:cSldViewPr snapToGrid="0" snapToObjects="1">
      <p:cViewPr varScale="1">
        <p:scale>
          <a:sx n="79" d="100"/>
          <a:sy n="79" d="100"/>
        </p:scale>
        <p:origin x="82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rginia Linares Rodríguez" userId="e00a9a4f-1869-46b6-a04f-75ce06d1dcb1" providerId="ADAL" clId="{69F2A55D-89B7-404C-AC93-979E54DFC31F}"/>
    <pc:docChg chg="undo custSel modSld">
      <pc:chgData name="Virginia Linares Rodríguez" userId="e00a9a4f-1869-46b6-a04f-75ce06d1dcb1" providerId="ADAL" clId="{69F2A55D-89B7-404C-AC93-979E54DFC31F}" dt="2024-10-02T22:05:18.533" v="402" actId="1076"/>
      <pc:docMkLst>
        <pc:docMk/>
      </pc:docMkLst>
      <pc:sldChg chg="modSp mod">
        <pc:chgData name="Virginia Linares Rodríguez" userId="e00a9a4f-1869-46b6-a04f-75ce06d1dcb1" providerId="ADAL" clId="{69F2A55D-89B7-404C-AC93-979E54DFC31F}" dt="2024-10-02T22:05:18.533" v="402" actId="1076"/>
        <pc:sldMkLst>
          <pc:docMk/>
          <pc:sldMk cId="0" sldId="263"/>
        </pc:sldMkLst>
        <pc:spChg chg="mod">
          <ac:chgData name="Virginia Linares Rodríguez" userId="e00a9a4f-1869-46b6-a04f-75ce06d1dcb1" providerId="ADAL" clId="{69F2A55D-89B7-404C-AC93-979E54DFC31F}" dt="2024-10-02T22:05:13.550" v="401" actId="14100"/>
          <ac:spMkLst>
            <pc:docMk/>
            <pc:sldMk cId="0" sldId="263"/>
            <ac:spMk id="8" creationId="{80718164-31D9-4735-0555-AB4B4C76A4EC}"/>
          </ac:spMkLst>
        </pc:spChg>
        <pc:picChg chg="mod">
          <ac:chgData name="Virginia Linares Rodríguez" userId="e00a9a4f-1869-46b6-a04f-75ce06d1dcb1" providerId="ADAL" clId="{69F2A55D-89B7-404C-AC93-979E54DFC31F}" dt="2024-10-02T22:05:18.533" v="402" actId="1076"/>
          <ac:picMkLst>
            <pc:docMk/>
            <pc:sldMk cId="0" sldId="263"/>
            <ac:picMk id="3078" creationId="{2EBB385C-2E60-F895-FCCF-809BE579ADE4}"/>
          </ac:picMkLst>
        </pc:picChg>
      </pc:sldChg>
      <pc:sldChg chg="modSp">
        <pc:chgData name="Virginia Linares Rodríguez" userId="e00a9a4f-1869-46b6-a04f-75ce06d1dcb1" providerId="ADAL" clId="{69F2A55D-89B7-404C-AC93-979E54DFC31F}" dt="2024-10-02T21:25:30.452" v="249" actId="20577"/>
        <pc:sldMkLst>
          <pc:docMk/>
          <pc:sldMk cId="0" sldId="267"/>
        </pc:sldMkLst>
        <pc:graphicFrameChg chg="mod">
          <ac:chgData name="Virginia Linares Rodríguez" userId="e00a9a4f-1869-46b6-a04f-75ce06d1dcb1" providerId="ADAL" clId="{69F2A55D-89B7-404C-AC93-979E54DFC31F}" dt="2024-10-02T21:25:30.452" v="249" actId="20577"/>
          <ac:graphicFrameMkLst>
            <pc:docMk/>
            <pc:sldMk cId="0" sldId="267"/>
            <ac:graphicFrameMk id="10" creationId="{C9DCB2C0-647D-EC08-FAFA-90DDA5E0D847}"/>
          </ac:graphicFrameMkLst>
        </pc:graphicFrameChg>
      </pc:sldChg>
      <pc:sldChg chg="addSp delSp modSp mod">
        <pc:chgData name="Virginia Linares Rodríguez" userId="e00a9a4f-1869-46b6-a04f-75ce06d1dcb1" providerId="ADAL" clId="{69F2A55D-89B7-404C-AC93-979E54DFC31F}" dt="2024-10-02T21:59:00.051" v="398"/>
        <pc:sldMkLst>
          <pc:docMk/>
          <pc:sldMk cId="0" sldId="268"/>
        </pc:sldMkLst>
        <pc:spChg chg="add del mod">
          <ac:chgData name="Virginia Linares Rodríguez" userId="e00a9a4f-1869-46b6-a04f-75ce06d1dcb1" providerId="ADAL" clId="{69F2A55D-89B7-404C-AC93-979E54DFC31F}" dt="2024-09-30T18:26:24.167" v="45" actId="478"/>
          <ac:spMkLst>
            <pc:docMk/>
            <pc:sldMk cId="0" sldId="268"/>
            <ac:spMk id="2" creationId="{5773122C-09EC-7CA0-EAFD-A5DD52D8975C}"/>
          </ac:spMkLst>
        </pc:spChg>
        <pc:spChg chg="add mod">
          <ac:chgData name="Virginia Linares Rodríguez" userId="e00a9a4f-1869-46b6-a04f-75ce06d1dcb1" providerId="ADAL" clId="{69F2A55D-89B7-404C-AC93-979E54DFC31F}" dt="2024-09-30T18:27:11.693" v="118" actId="1076"/>
          <ac:spMkLst>
            <pc:docMk/>
            <pc:sldMk cId="0" sldId="268"/>
            <ac:spMk id="4" creationId="{DF869150-998F-D572-7C60-965D7A06EACA}"/>
          </ac:spMkLst>
        </pc:spChg>
        <pc:spChg chg="del">
          <ac:chgData name="Virginia Linares Rodríguez" userId="e00a9a4f-1869-46b6-a04f-75ce06d1dcb1" providerId="ADAL" clId="{69F2A55D-89B7-404C-AC93-979E54DFC31F}" dt="2024-09-30T18:26:11.601" v="42" actId="478"/>
          <ac:spMkLst>
            <pc:docMk/>
            <pc:sldMk cId="0" sldId="268"/>
            <ac:spMk id="8195" creationId="{0505145D-DE89-11E7-70EC-DD0AB32BB1F6}"/>
          </ac:spMkLst>
        </pc:spChg>
        <pc:spChg chg="mod">
          <ac:chgData name="Virginia Linares Rodríguez" userId="e00a9a4f-1869-46b6-a04f-75ce06d1dcb1" providerId="ADAL" clId="{69F2A55D-89B7-404C-AC93-979E54DFC31F}" dt="2024-09-30T18:24:28.333" v="41" actId="20577"/>
          <ac:spMkLst>
            <pc:docMk/>
            <pc:sldMk cId="0" sldId="268"/>
            <ac:spMk id="8200" creationId="{8090EA0E-A1C5-67B1-FBA0-08DDD485EA6D}"/>
          </ac:spMkLst>
        </pc:spChg>
        <pc:picChg chg="mod">
          <ac:chgData name="Virginia Linares Rodríguez" userId="e00a9a4f-1869-46b6-a04f-75ce06d1dcb1" providerId="ADAL" clId="{69F2A55D-89B7-404C-AC93-979E54DFC31F}" dt="2024-10-02T21:59:00.051" v="398"/>
          <ac:picMkLst>
            <pc:docMk/>
            <pc:sldMk cId="0" sldId="268"/>
            <ac:picMk id="3" creationId="{16368013-A84F-1E0A-950D-66AF13C8B21B}"/>
          </ac:picMkLst>
        </pc:picChg>
        <pc:picChg chg="add del mod">
          <ac:chgData name="Virginia Linares Rodríguez" userId="e00a9a4f-1869-46b6-a04f-75ce06d1dcb1" providerId="ADAL" clId="{69F2A55D-89B7-404C-AC93-979E54DFC31F}" dt="2024-10-01T07:06:07.116" v="247"/>
          <ac:picMkLst>
            <pc:docMk/>
            <pc:sldMk cId="0" sldId="268"/>
            <ac:picMk id="8194" creationId="{F0EAF7DA-B581-22CC-33D1-E22336301B67}"/>
          </ac:picMkLst>
        </pc:picChg>
        <pc:picChg chg="mod">
          <ac:chgData name="Virginia Linares Rodríguez" userId="e00a9a4f-1869-46b6-a04f-75ce06d1dcb1" providerId="ADAL" clId="{69F2A55D-89B7-404C-AC93-979E54DFC31F}" dt="2024-10-02T21:58:44.734" v="396" actId="3626"/>
          <ac:picMkLst>
            <pc:docMk/>
            <pc:sldMk cId="0" sldId="268"/>
            <ac:picMk id="8196" creationId="{C53CB469-E808-9B23-533F-AEA859D5612C}"/>
          </ac:picMkLst>
        </pc:picChg>
        <pc:picChg chg="mod">
          <ac:chgData name="Virginia Linares Rodríguez" userId="e00a9a4f-1869-46b6-a04f-75ce06d1dcb1" providerId="ADAL" clId="{69F2A55D-89B7-404C-AC93-979E54DFC31F}" dt="2024-10-02T21:58:47.202" v="397" actId="3626"/>
          <ac:picMkLst>
            <pc:docMk/>
            <pc:sldMk cId="0" sldId="268"/>
            <ac:picMk id="8197" creationId="{0E0AD25C-D73D-9CDA-37CE-0ACEB6F3FD56}"/>
          </ac:picMkLst>
        </pc:picChg>
      </pc:sldChg>
      <pc:sldChg chg="addSp delSp modSp mod modAnim">
        <pc:chgData name="Virginia Linares Rodríguez" userId="e00a9a4f-1869-46b6-a04f-75ce06d1dcb1" providerId="ADAL" clId="{69F2A55D-89B7-404C-AC93-979E54DFC31F}" dt="2024-10-02T21:58:13.768" v="395" actId="1036"/>
        <pc:sldMkLst>
          <pc:docMk/>
          <pc:sldMk cId="0" sldId="271"/>
        </pc:sldMkLst>
        <pc:spChg chg="add del mod">
          <ac:chgData name="Virginia Linares Rodríguez" userId="e00a9a4f-1869-46b6-a04f-75ce06d1dcb1" providerId="ADAL" clId="{69F2A55D-89B7-404C-AC93-979E54DFC31F}" dt="2024-10-02T21:40:55.203" v="338" actId="478"/>
          <ac:spMkLst>
            <pc:docMk/>
            <pc:sldMk cId="0" sldId="271"/>
            <ac:spMk id="3" creationId="{C041E0D1-BC0F-D37F-7C60-FDB8F650F682}"/>
          </ac:spMkLst>
        </pc:spChg>
        <pc:spChg chg="add mod">
          <ac:chgData name="Virginia Linares Rodríguez" userId="e00a9a4f-1869-46b6-a04f-75ce06d1dcb1" providerId="ADAL" clId="{69F2A55D-89B7-404C-AC93-979E54DFC31F}" dt="2024-10-02T21:58:13.768" v="395" actId="1036"/>
          <ac:spMkLst>
            <pc:docMk/>
            <pc:sldMk cId="0" sldId="271"/>
            <ac:spMk id="5" creationId="{360C9D7D-D4AC-9084-12B7-F3983535773E}"/>
          </ac:spMkLst>
        </pc:spChg>
        <pc:spChg chg="mod">
          <ac:chgData name="Virginia Linares Rodríguez" userId="e00a9a4f-1869-46b6-a04f-75ce06d1dcb1" providerId="ADAL" clId="{69F2A55D-89B7-404C-AC93-979E54DFC31F}" dt="2024-10-02T21:47:15.920" v="361" actId="1076"/>
          <ac:spMkLst>
            <pc:docMk/>
            <pc:sldMk cId="0" sldId="271"/>
            <ac:spMk id="4099" creationId="{DFDA8A66-5CE6-940E-A5AF-9D5F0E517B7D}"/>
          </ac:spMkLst>
        </pc:spChg>
        <pc:spChg chg="mod">
          <ac:chgData name="Virginia Linares Rodríguez" userId="e00a9a4f-1869-46b6-a04f-75ce06d1dcb1" providerId="ADAL" clId="{69F2A55D-89B7-404C-AC93-979E54DFC31F}" dt="2024-10-02T21:48:45.298" v="379" actId="1038"/>
          <ac:spMkLst>
            <pc:docMk/>
            <pc:sldMk cId="0" sldId="271"/>
            <ac:spMk id="4100" creationId="{9F4FCFA6-2AB2-1BE4-87F4-DBF15A3E2599}"/>
          </ac:spMkLst>
        </pc:spChg>
        <pc:spChg chg="mod">
          <ac:chgData name="Virginia Linares Rodríguez" userId="e00a9a4f-1869-46b6-a04f-75ce06d1dcb1" providerId="ADAL" clId="{69F2A55D-89B7-404C-AC93-979E54DFC31F}" dt="2024-10-02T21:48:45.298" v="379" actId="1038"/>
          <ac:spMkLst>
            <pc:docMk/>
            <pc:sldMk cId="0" sldId="271"/>
            <ac:spMk id="4102" creationId="{230B902F-8094-AFAD-755C-2200DF00315F}"/>
          </ac:spMkLst>
        </pc:spChg>
        <pc:picChg chg="add mod">
          <ac:chgData name="Virginia Linares Rodríguez" userId="e00a9a4f-1869-46b6-a04f-75ce06d1dcb1" providerId="ADAL" clId="{69F2A55D-89B7-404C-AC93-979E54DFC31F}" dt="2024-10-02T21:55:09.103" v="392" actId="1076"/>
          <ac:picMkLst>
            <pc:docMk/>
            <pc:sldMk cId="0" sldId="271"/>
            <ac:picMk id="7" creationId="{7DD09493-061C-351A-0C91-5BB90E941C16}"/>
          </ac:picMkLst>
        </pc:picChg>
        <pc:picChg chg="mod">
          <ac:chgData name="Virginia Linares Rodríguez" userId="e00a9a4f-1869-46b6-a04f-75ce06d1dcb1" providerId="ADAL" clId="{69F2A55D-89B7-404C-AC93-979E54DFC31F}" dt="2024-10-02T21:47:08.967" v="360" actId="1076"/>
          <ac:picMkLst>
            <pc:docMk/>
            <pc:sldMk cId="0" sldId="271"/>
            <ac:picMk id="4101" creationId="{A88D24C0-9CA7-BC72-3BC2-01E5AA1A5F07}"/>
          </ac:picMkLst>
        </pc:picChg>
      </pc:sldChg>
    </pc:docChg>
  </pc:docChgLst>
  <pc:docChgLst>
    <pc:chgData name="Virginia Linares Rodríguez" userId="e00a9a4f-1869-46b6-a04f-75ce06d1dcb1" providerId="ADAL" clId="{7C3B0B7D-B5D7-49D6-AB39-4DBD79A8DCDA}"/>
    <pc:docChg chg="undo custSel modSld">
      <pc:chgData name="Virginia Linares Rodríguez" userId="e00a9a4f-1869-46b6-a04f-75ce06d1dcb1" providerId="ADAL" clId="{7C3B0B7D-B5D7-49D6-AB39-4DBD79A8DCDA}" dt="2024-10-02T09:26:37.714" v="275"/>
      <pc:docMkLst>
        <pc:docMk/>
      </pc:docMkLst>
      <pc:sldChg chg="modSp">
        <pc:chgData name="Virginia Linares Rodríguez" userId="e00a9a4f-1869-46b6-a04f-75ce06d1dcb1" providerId="ADAL" clId="{7C3B0B7D-B5D7-49D6-AB39-4DBD79A8DCDA}" dt="2024-10-02T09:26:37.714" v="275"/>
        <pc:sldMkLst>
          <pc:docMk/>
          <pc:sldMk cId="0" sldId="267"/>
        </pc:sldMkLst>
        <pc:graphicFrameChg chg="mod">
          <ac:chgData name="Virginia Linares Rodríguez" userId="e00a9a4f-1869-46b6-a04f-75ce06d1dcb1" providerId="ADAL" clId="{7C3B0B7D-B5D7-49D6-AB39-4DBD79A8DCDA}" dt="2024-10-02T09:26:37.714" v="275"/>
          <ac:graphicFrameMkLst>
            <pc:docMk/>
            <pc:sldMk cId="0" sldId="267"/>
            <ac:graphicFrameMk id="10" creationId="{C9DCB2C0-647D-EC08-FAFA-90DDA5E0D847}"/>
          </ac:graphicFrameMkLst>
        </pc:graphicFrameChg>
      </pc:sldChg>
      <pc:sldChg chg="addSp modSp mod modAnim">
        <pc:chgData name="Virginia Linares Rodríguez" userId="e00a9a4f-1869-46b6-a04f-75ce06d1dcb1" providerId="ADAL" clId="{7C3B0B7D-B5D7-49D6-AB39-4DBD79A8DCDA}" dt="2024-10-02T09:07:52.471" v="235" actId="1076"/>
        <pc:sldMkLst>
          <pc:docMk/>
          <pc:sldMk cId="0" sldId="269"/>
        </pc:sldMkLst>
        <pc:spChg chg="mod">
          <ac:chgData name="Virginia Linares Rodríguez" userId="e00a9a4f-1869-46b6-a04f-75ce06d1dcb1" providerId="ADAL" clId="{7C3B0B7D-B5D7-49D6-AB39-4DBD79A8DCDA}" dt="2024-10-02T08:55:45.207" v="188" actId="20577"/>
          <ac:spMkLst>
            <pc:docMk/>
            <pc:sldMk cId="0" sldId="269"/>
            <ac:spMk id="3" creationId="{627AB2AE-02E8-594B-43A6-9C07983E46CA}"/>
          </ac:spMkLst>
        </pc:spChg>
        <pc:picChg chg="add mod ord">
          <ac:chgData name="Virginia Linares Rodríguez" userId="e00a9a4f-1869-46b6-a04f-75ce06d1dcb1" providerId="ADAL" clId="{7C3B0B7D-B5D7-49D6-AB39-4DBD79A8DCDA}" dt="2024-10-02T09:07:52.471" v="235" actId="1076"/>
          <ac:picMkLst>
            <pc:docMk/>
            <pc:sldMk cId="0" sldId="269"/>
            <ac:picMk id="5" creationId="{029D276A-A0BE-BAD5-B1C9-7022F2FEE9E8}"/>
          </ac:picMkLst>
        </pc:picChg>
        <pc:picChg chg="mod">
          <ac:chgData name="Virginia Linares Rodríguez" userId="e00a9a4f-1869-46b6-a04f-75ce06d1dcb1" providerId="ADAL" clId="{7C3B0B7D-B5D7-49D6-AB39-4DBD79A8DCDA}" dt="2024-10-02T09:07:45.875" v="234" actId="1037"/>
          <ac:picMkLst>
            <pc:docMk/>
            <pc:sldMk cId="0" sldId="269"/>
            <ac:picMk id="6" creationId="{73A5221B-9477-9564-8AB5-F7FB2F015F81}"/>
          </ac:picMkLst>
        </pc:picChg>
      </pc:sldChg>
      <pc:sldChg chg="modSp mod">
        <pc:chgData name="Virginia Linares Rodríguez" userId="e00a9a4f-1869-46b6-a04f-75ce06d1dcb1" providerId="ADAL" clId="{7C3B0B7D-B5D7-49D6-AB39-4DBD79A8DCDA}" dt="2024-10-02T08:24:33.120" v="1" actId="6549"/>
        <pc:sldMkLst>
          <pc:docMk/>
          <pc:sldMk cId="0" sldId="270"/>
        </pc:sldMkLst>
        <pc:spChg chg="mod">
          <ac:chgData name="Virginia Linares Rodríguez" userId="e00a9a4f-1869-46b6-a04f-75ce06d1dcb1" providerId="ADAL" clId="{7C3B0B7D-B5D7-49D6-AB39-4DBD79A8DCDA}" dt="2024-10-02T08:24:33.120" v="1" actId="6549"/>
          <ac:spMkLst>
            <pc:docMk/>
            <pc:sldMk cId="0" sldId="270"/>
            <ac:spMk id="9" creationId="{FCE273F6-0406-31BA-C57E-04267B325F55}"/>
          </ac:spMkLst>
        </pc:spChg>
        <pc:spChg chg="mod">
          <ac:chgData name="Virginia Linares Rodríguez" userId="e00a9a4f-1869-46b6-a04f-75ce06d1dcb1" providerId="ADAL" clId="{7C3B0B7D-B5D7-49D6-AB39-4DBD79A8DCDA}" dt="2024-10-02T08:24:27.818" v="0" actId="20577"/>
          <ac:spMkLst>
            <pc:docMk/>
            <pc:sldMk cId="0" sldId="270"/>
            <ac:spMk id="6153" creationId="{E70B7406-36B5-587E-97A1-A7AC138F486B}"/>
          </ac:spMkLst>
        </pc:spChg>
      </pc:sldChg>
      <pc:sldChg chg="addSp modSp mod modAnim">
        <pc:chgData name="Virginia Linares Rodríguez" userId="e00a9a4f-1869-46b6-a04f-75ce06d1dcb1" providerId="ADAL" clId="{7C3B0B7D-B5D7-49D6-AB39-4DBD79A8DCDA}" dt="2024-10-02T09:19:56.844" v="271" actId="1076"/>
        <pc:sldMkLst>
          <pc:docMk/>
          <pc:sldMk cId="0" sldId="272"/>
        </pc:sldMkLst>
        <pc:spChg chg="mod">
          <ac:chgData name="Virginia Linares Rodríguez" userId="e00a9a4f-1869-46b6-a04f-75ce06d1dcb1" providerId="ADAL" clId="{7C3B0B7D-B5D7-49D6-AB39-4DBD79A8DCDA}" dt="2024-10-02T09:19:51.116" v="270" actId="20577"/>
          <ac:spMkLst>
            <pc:docMk/>
            <pc:sldMk cId="0" sldId="272"/>
            <ac:spMk id="3" creationId="{16AD2580-01B6-D956-D3D6-B47577C802A0}"/>
          </ac:spMkLst>
        </pc:spChg>
        <pc:picChg chg="add mod">
          <ac:chgData name="Virginia Linares Rodríguez" userId="e00a9a4f-1869-46b6-a04f-75ce06d1dcb1" providerId="ADAL" clId="{7C3B0B7D-B5D7-49D6-AB39-4DBD79A8DCDA}" dt="2024-10-02T09:19:56.844" v="271" actId="1076"/>
          <ac:picMkLst>
            <pc:docMk/>
            <pc:sldMk cId="0" sldId="272"/>
            <ac:picMk id="4" creationId="{B04A1C23-7088-BD8D-C302-D33A758E1572}"/>
          </ac:picMkLst>
        </pc:picChg>
        <pc:picChg chg="mod">
          <ac:chgData name="Virginia Linares Rodríguez" userId="e00a9a4f-1869-46b6-a04f-75ce06d1dcb1" providerId="ADAL" clId="{7C3B0B7D-B5D7-49D6-AB39-4DBD79A8DCDA}" dt="2024-10-02T09:16:51.413" v="247" actId="1076"/>
          <ac:picMkLst>
            <pc:docMk/>
            <pc:sldMk cId="0" sldId="272"/>
            <ac:picMk id="7" creationId="{199D0500-86F2-ADA2-FCA1-F72F12460F04}"/>
          </ac:picMkLst>
        </pc:picChg>
        <pc:picChg chg="mod">
          <ac:chgData name="Virginia Linares Rodríguez" userId="e00a9a4f-1869-46b6-a04f-75ce06d1dcb1" providerId="ADAL" clId="{7C3B0B7D-B5D7-49D6-AB39-4DBD79A8DCDA}" dt="2024-10-02T09:18:33.871" v="261" actId="1076"/>
          <ac:picMkLst>
            <pc:docMk/>
            <pc:sldMk cId="0" sldId="272"/>
            <ac:picMk id="10" creationId="{D12E9500-4286-F650-EA01-2AF7B9FAF4B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D9CD83-B03D-453C-9F4D-C54C4B3CF199}" type="doc">
      <dgm:prSet loTypeId="urn:microsoft.com/office/officeart/2005/8/layout/list1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453BEC9-DDE8-4C51-A874-95F874DAB833}">
      <dgm:prSet phldrT="[Texto]" custT="1"/>
      <dgm:spPr/>
      <dgm:t>
        <a:bodyPr anchor="ctr" anchorCtr="1"/>
        <a:lstStyle/>
        <a:p>
          <a:pPr>
            <a:buNone/>
          </a:pPr>
          <a:r>
            <a:rPr lang="es-ES" sz="1800" b="0" dirty="0">
              <a:effectLst/>
              <a:latin typeface="Arial Black" panose="020B0A04020102020204" pitchFamily="34" charset="0"/>
              <a:cs typeface="Arial" panose="020B0604020202020204" pitchFamily="34" charset="0"/>
            </a:rPr>
            <a:t>La instantaneidad de Internet ha creado un entorno donde mentiras y rumores tienen más opciones de convertirse en noticia y viralizarse</a:t>
          </a:r>
        </a:p>
      </dgm:t>
    </dgm:pt>
    <dgm:pt modelId="{E942B743-89BE-4879-990D-2B11565A361E}" type="parTrans" cxnId="{5FE30A40-0D14-4B3B-8A64-DBA343D06411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985C9D-A3AA-449E-BD46-024DCAD64478}" type="sibTrans" cxnId="{5FE30A40-0D14-4B3B-8A64-DBA343D06411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DA3484-8372-4386-B07F-E8E7CAE0F4CB}">
      <dgm:prSet phldrT="[Texto]" custT="1"/>
      <dgm:spPr/>
      <dgm:t>
        <a:bodyPr/>
        <a:lstStyle/>
        <a:p>
          <a:pPr>
            <a:buNone/>
          </a:pPr>
          <a:r>
            <a:rPr lang="es-ES" sz="1800" dirty="0">
              <a:latin typeface="Arial Black" panose="020B0A04020102020204" pitchFamily="34" charset="0"/>
            </a:rPr>
            <a:t>La magnitud y el alcance que tiene la desinformación es descomunal 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EFEAD0-B9B2-49A6-95CD-773ED93B930D}" type="parTrans" cxnId="{0A235171-EF63-46A9-BDF9-A6D5BD38AAE3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DF32A1-67E2-4C4F-AB1A-66D6292D21A0}" type="sibTrans" cxnId="{0A235171-EF63-46A9-BDF9-A6D5BD38AAE3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D7E7FB-85CD-4C0A-B46C-F8EDE1E76D4D}">
      <dgm:prSet phldrT="[Texto]" custT="1"/>
      <dgm:spPr/>
      <dgm:t>
        <a:bodyPr/>
        <a:lstStyle/>
        <a:p>
          <a:r>
            <a:rPr lang="es-ES" sz="18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La batalla contra la desinformación también está en la capacidad de generar pensamiento crítico.</a:t>
          </a:r>
        </a:p>
      </dgm:t>
    </dgm:pt>
    <dgm:pt modelId="{B6994BBD-5308-4061-8269-5B9DDF12AE6C}" type="parTrans" cxnId="{28256A23-BE84-476F-96C5-627A2FABFDFE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35347D-E9AE-4994-9260-32405359E5DC}" type="sibTrans" cxnId="{28256A23-BE84-476F-96C5-627A2FABFDFE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420CE8-BC2F-4729-991D-2E0ED2A7CB91}">
      <dgm:prSet phldrT="[Texto]" custT="1"/>
      <dgm:spPr/>
      <dgm:t>
        <a:bodyPr/>
        <a:lstStyle/>
        <a:p>
          <a:r>
            <a:rPr lang="es-ES" sz="18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El 59% de los usuarios de Internet de todo el mundo manifiesta preocupación por no saber qué es cierto y qué no en el ámbito de las noticias en línea (DNR, 2024).</a:t>
          </a:r>
        </a:p>
      </dgm:t>
    </dgm:pt>
    <dgm:pt modelId="{6BEA6487-9D38-45AA-93FC-8C7C4267AE61}" type="parTrans" cxnId="{F09CFE6C-A3DB-4E4F-AE57-E81C6D8BA33F}">
      <dgm:prSet/>
      <dgm:spPr/>
      <dgm:t>
        <a:bodyPr/>
        <a:lstStyle/>
        <a:p>
          <a:endParaRPr lang="es-ES"/>
        </a:p>
      </dgm:t>
    </dgm:pt>
    <dgm:pt modelId="{8A846F49-E198-48BE-9437-B7C68B4FA14F}" type="sibTrans" cxnId="{F09CFE6C-A3DB-4E4F-AE57-E81C6D8BA33F}">
      <dgm:prSet/>
      <dgm:spPr/>
      <dgm:t>
        <a:bodyPr/>
        <a:lstStyle/>
        <a:p>
          <a:endParaRPr lang="es-ES"/>
        </a:p>
      </dgm:t>
    </dgm:pt>
    <dgm:pt modelId="{A280FE6B-D903-4757-823B-70D531EC5337}">
      <dgm:prSet phldrT="[Texto]" custT="1"/>
      <dgm:spPr/>
      <dgm:t>
        <a:bodyPr/>
        <a:lstStyle/>
        <a:p>
          <a:r>
            <a:rPr lang="es-E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La desinformación atenta contra los principales valores de la democracia</a:t>
          </a:r>
          <a:r>
            <a:rPr lang="es-ES" sz="18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BEB89215-D3EA-45EE-A390-8C4C717D18E4}" type="parTrans" cxnId="{7387CADF-56D8-4E9C-B856-7606230FF173}">
      <dgm:prSet/>
      <dgm:spPr/>
      <dgm:t>
        <a:bodyPr/>
        <a:lstStyle/>
        <a:p>
          <a:endParaRPr lang="es-ES"/>
        </a:p>
      </dgm:t>
    </dgm:pt>
    <dgm:pt modelId="{3124CE24-4E3B-4C2C-A6AE-7497BEBE09FB}" type="sibTrans" cxnId="{7387CADF-56D8-4E9C-B856-7606230FF173}">
      <dgm:prSet/>
      <dgm:spPr/>
      <dgm:t>
        <a:bodyPr/>
        <a:lstStyle/>
        <a:p>
          <a:endParaRPr lang="es-ES"/>
        </a:p>
      </dgm:t>
    </dgm:pt>
    <dgm:pt modelId="{4D7147C5-1A9F-44D1-80E9-BB35EFC69EE1}">
      <dgm:prSet phldrT="[Texto]" custT="1"/>
      <dgm:spPr/>
      <dgm:t>
        <a:bodyPr/>
        <a:lstStyle/>
        <a:p>
          <a:r>
            <a:rPr lang="es-ES" sz="18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La sociedad no sabe qué noticias son ciertas y qué otras no en Internet, a causa de una explosión mediática sin precedentes.</a:t>
          </a:r>
          <a:endParaRPr lang="es-E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8835668-144E-4898-AAD9-8C14BCEA4F7C}" type="parTrans" cxnId="{40C745A3-94F5-4C1F-BE4F-696E2F716678}">
      <dgm:prSet/>
      <dgm:spPr/>
      <dgm:t>
        <a:bodyPr/>
        <a:lstStyle/>
        <a:p>
          <a:endParaRPr lang="es-ES"/>
        </a:p>
      </dgm:t>
    </dgm:pt>
    <dgm:pt modelId="{3D8EB162-86CB-400B-955C-75C4C57CBB16}" type="sibTrans" cxnId="{40C745A3-94F5-4C1F-BE4F-696E2F716678}">
      <dgm:prSet/>
      <dgm:spPr/>
      <dgm:t>
        <a:bodyPr/>
        <a:lstStyle/>
        <a:p>
          <a:endParaRPr lang="es-ES"/>
        </a:p>
      </dgm:t>
    </dgm:pt>
    <dgm:pt modelId="{2E2A9F5B-1FD4-4889-BBCD-3AEBDA3D549F}">
      <dgm:prSet phldrT="[Texto]" custT="1"/>
      <dgm:spPr/>
      <dgm:t>
        <a:bodyPr/>
        <a:lstStyle/>
        <a:p>
          <a:r>
            <a:rPr lang="es-ES" sz="1800" b="0" i="0" u="none" strike="noStrike" baseline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La alfabetización digital, las medidas de seguridad nacional, el </a:t>
          </a:r>
          <a:r>
            <a:rPr lang="es-ES" sz="1800" b="0" i="1" u="none" strike="noStrike" baseline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big</a:t>
          </a:r>
          <a:r>
            <a:rPr lang="es-ES" sz="1800" b="0" i="1" u="none" strike="noStrike" baseline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data </a:t>
          </a:r>
          <a:r>
            <a:rPr lang="es-ES" sz="1800" b="0" i="0" u="none" strike="noStrike" baseline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o la IA son esenciales para combatir la proliferación de bulos (rumores) en Internet.</a:t>
          </a:r>
          <a:r>
            <a:rPr lang="es-ES" sz="18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2BB3B35D-7DE1-4CD7-9249-5A10CB9E0C97}" type="parTrans" cxnId="{33E107A2-0116-43AF-B7CF-8D30D458CA57}">
      <dgm:prSet/>
      <dgm:spPr/>
      <dgm:t>
        <a:bodyPr/>
        <a:lstStyle/>
        <a:p>
          <a:endParaRPr lang="es-ES"/>
        </a:p>
      </dgm:t>
    </dgm:pt>
    <dgm:pt modelId="{9473C81C-1790-4B91-AAC5-FAB44C426033}" type="sibTrans" cxnId="{33E107A2-0116-43AF-B7CF-8D30D458CA57}">
      <dgm:prSet/>
      <dgm:spPr/>
      <dgm:t>
        <a:bodyPr/>
        <a:lstStyle/>
        <a:p>
          <a:endParaRPr lang="es-ES"/>
        </a:p>
      </dgm:t>
    </dgm:pt>
    <dgm:pt modelId="{69E6A48D-2028-480C-86C7-CB7A77A0081C}" type="pres">
      <dgm:prSet presAssocID="{3ED9CD83-B03D-453C-9F4D-C54C4B3CF199}" presName="linear" presStyleCnt="0">
        <dgm:presLayoutVars>
          <dgm:dir/>
          <dgm:animLvl val="lvl"/>
          <dgm:resizeHandles val="exact"/>
        </dgm:presLayoutVars>
      </dgm:prSet>
      <dgm:spPr/>
    </dgm:pt>
    <dgm:pt modelId="{7C333AD2-F24B-43F5-9114-04DD893AD5DE}" type="pres">
      <dgm:prSet presAssocID="{C453BEC9-DDE8-4C51-A874-95F874DAB833}" presName="parentLin" presStyleCnt="0"/>
      <dgm:spPr/>
    </dgm:pt>
    <dgm:pt modelId="{5ED85BBD-83A1-4BE0-9360-FB47251636DC}" type="pres">
      <dgm:prSet presAssocID="{C453BEC9-DDE8-4C51-A874-95F874DAB833}" presName="parentLeftMargin" presStyleLbl="node1" presStyleIdx="0" presStyleCnt="2"/>
      <dgm:spPr/>
    </dgm:pt>
    <dgm:pt modelId="{8688877D-48D9-4C20-A2F0-3C0011C2DF06}" type="pres">
      <dgm:prSet presAssocID="{C453BEC9-DDE8-4C51-A874-95F874DAB833}" presName="parentText" presStyleLbl="node1" presStyleIdx="0" presStyleCnt="2" custScaleX="132419">
        <dgm:presLayoutVars>
          <dgm:chMax val="0"/>
          <dgm:bulletEnabled val="1"/>
        </dgm:presLayoutVars>
      </dgm:prSet>
      <dgm:spPr/>
    </dgm:pt>
    <dgm:pt modelId="{9BFA9B21-C64D-4266-B954-1D871B0273B1}" type="pres">
      <dgm:prSet presAssocID="{C453BEC9-DDE8-4C51-A874-95F874DAB833}" presName="negativeSpace" presStyleCnt="0"/>
      <dgm:spPr/>
    </dgm:pt>
    <dgm:pt modelId="{C43EC35A-6A09-4F2E-8615-758161D78E49}" type="pres">
      <dgm:prSet presAssocID="{C453BEC9-DDE8-4C51-A874-95F874DAB833}" presName="childText" presStyleLbl="conFgAcc1" presStyleIdx="0" presStyleCnt="2">
        <dgm:presLayoutVars>
          <dgm:bulletEnabled val="1"/>
        </dgm:presLayoutVars>
      </dgm:prSet>
      <dgm:spPr/>
    </dgm:pt>
    <dgm:pt modelId="{A6C0DAF5-CC97-45EC-9FCF-B47A6D660A9D}" type="pres">
      <dgm:prSet presAssocID="{F6985C9D-A3AA-449E-BD46-024DCAD64478}" presName="spaceBetweenRectangles" presStyleCnt="0"/>
      <dgm:spPr/>
    </dgm:pt>
    <dgm:pt modelId="{B075F76A-ECF0-4A75-9768-2234646548F4}" type="pres">
      <dgm:prSet presAssocID="{5FDA3484-8372-4386-B07F-E8E7CAE0F4CB}" presName="parentLin" presStyleCnt="0"/>
      <dgm:spPr/>
    </dgm:pt>
    <dgm:pt modelId="{30DD1004-8BE5-4941-9DF7-5AB92128621F}" type="pres">
      <dgm:prSet presAssocID="{5FDA3484-8372-4386-B07F-E8E7CAE0F4CB}" presName="parentLeftMargin" presStyleLbl="node1" presStyleIdx="0" presStyleCnt="2"/>
      <dgm:spPr/>
    </dgm:pt>
    <dgm:pt modelId="{3CFD7966-45DC-4FEF-B5EF-2B54448AF3D1}" type="pres">
      <dgm:prSet presAssocID="{5FDA3484-8372-4386-B07F-E8E7CAE0F4C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F4521A4-6492-41DE-82F8-53761C703F83}" type="pres">
      <dgm:prSet presAssocID="{5FDA3484-8372-4386-B07F-E8E7CAE0F4CB}" presName="negativeSpace" presStyleCnt="0"/>
      <dgm:spPr/>
    </dgm:pt>
    <dgm:pt modelId="{6E7CE20F-11FF-428F-BD57-9155B4930E4E}" type="pres">
      <dgm:prSet presAssocID="{5FDA3484-8372-4386-B07F-E8E7CAE0F4C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E75B208-A22D-482D-9D11-D3415F39A55E}" type="presOf" srcId="{2E2A9F5B-1FD4-4889-BBCD-3AEBDA3D549F}" destId="{6E7CE20F-11FF-428F-BD57-9155B4930E4E}" srcOrd="0" destOrd="1" presId="urn:microsoft.com/office/officeart/2005/8/layout/list1"/>
    <dgm:cxn modelId="{1DD5F617-0697-4186-B565-5DA0DD4CDD2E}" type="presOf" srcId="{BFD7E7FB-85CD-4C0A-B46C-F8EDE1E76D4D}" destId="{6E7CE20F-11FF-428F-BD57-9155B4930E4E}" srcOrd="0" destOrd="0" presId="urn:microsoft.com/office/officeart/2005/8/layout/list1"/>
    <dgm:cxn modelId="{28256A23-BE84-476F-96C5-627A2FABFDFE}" srcId="{5FDA3484-8372-4386-B07F-E8E7CAE0F4CB}" destId="{BFD7E7FB-85CD-4C0A-B46C-F8EDE1E76D4D}" srcOrd="0" destOrd="0" parTransId="{B6994BBD-5308-4061-8269-5B9DDF12AE6C}" sibTransId="{CF35347D-E9AE-4994-9260-32405359E5DC}"/>
    <dgm:cxn modelId="{5FE30A40-0D14-4B3B-8A64-DBA343D06411}" srcId="{3ED9CD83-B03D-453C-9F4D-C54C4B3CF199}" destId="{C453BEC9-DDE8-4C51-A874-95F874DAB833}" srcOrd="0" destOrd="0" parTransId="{E942B743-89BE-4879-990D-2B11565A361E}" sibTransId="{F6985C9D-A3AA-449E-BD46-024DCAD64478}"/>
    <dgm:cxn modelId="{DD513660-FC63-49EC-8517-391B622F4C49}" type="presOf" srcId="{B0420CE8-BC2F-4729-991D-2E0ED2A7CB91}" destId="{C43EC35A-6A09-4F2E-8615-758161D78E49}" srcOrd="0" destOrd="1" presId="urn:microsoft.com/office/officeart/2005/8/layout/list1"/>
    <dgm:cxn modelId="{A2049A42-8480-4CB7-B1F9-5FCF755CC3DB}" type="presOf" srcId="{5FDA3484-8372-4386-B07F-E8E7CAE0F4CB}" destId="{30DD1004-8BE5-4941-9DF7-5AB92128621F}" srcOrd="0" destOrd="0" presId="urn:microsoft.com/office/officeart/2005/8/layout/list1"/>
    <dgm:cxn modelId="{F09CFE6C-A3DB-4E4F-AE57-E81C6D8BA33F}" srcId="{C453BEC9-DDE8-4C51-A874-95F874DAB833}" destId="{B0420CE8-BC2F-4729-991D-2E0ED2A7CB91}" srcOrd="1" destOrd="0" parTransId="{6BEA6487-9D38-45AA-93FC-8C7C4267AE61}" sibTransId="{8A846F49-E198-48BE-9437-B7C68B4FA14F}"/>
    <dgm:cxn modelId="{2C88C14D-8356-4FA8-9732-A382FA6274AE}" type="presOf" srcId="{A280FE6B-D903-4757-823B-70D531EC5337}" destId="{6E7CE20F-11FF-428F-BD57-9155B4930E4E}" srcOrd="0" destOrd="2" presId="urn:microsoft.com/office/officeart/2005/8/layout/list1"/>
    <dgm:cxn modelId="{0A235171-EF63-46A9-BDF9-A6D5BD38AAE3}" srcId="{3ED9CD83-B03D-453C-9F4D-C54C4B3CF199}" destId="{5FDA3484-8372-4386-B07F-E8E7CAE0F4CB}" srcOrd="1" destOrd="0" parTransId="{BFEFEAD0-B9B2-49A6-95CD-773ED93B930D}" sibTransId="{C4DF32A1-67E2-4C4F-AB1A-66D6292D21A0}"/>
    <dgm:cxn modelId="{6E00C972-E55D-4B7A-84D8-BA5ACA2E1BFF}" type="presOf" srcId="{C453BEC9-DDE8-4C51-A874-95F874DAB833}" destId="{5ED85BBD-83A1-4BE0-9360-FB47251636DC}" srcOrd="0" destOrd="0" presId="urn:microsoft.com/office/officeart/2005/8/layout/list1"/>
    <dgm:cxn modelId="{1811647E-B783-4101-9AF3-04D013CC7295}" type="presOf" srcId="{4D7147C5-1A9F-44D1-80E9-BB35EFC69EE1}" destId="{C43EC35A-6A09-4F2E-8615-758161D78E49}" srcOrd="0" destOrd="0" presId="urn:microsoft.com/office/officeart/2005/8/layout/list1"/>
    <dgm:cxn modelId="{9EC1C59E-2336-4E11-B90F-279A940AED94}" type="presOf" srcId="{5FDA3484-8372-4386-B07F-E8E7CAE0F4CB}" destId="{3CFD7966-45DC-4FEF-B5EF-2B54448AF3D1}" srcOrd="1" destOrd="0" presId="urn:microsoft.com/office/officeart/2005/8/layout/list1"/>
    <dgm:cxn modelId="{33E107A2-0116-43AF-B7CF-8D30D458CA57}" srcId="{5FDA3484-8372-4386-B07F-E8E7CAE0F4CB}" destId="{2E2A9F5B-1FD4-4889-BBCD-3AEBDA3D549F}" srcOrd="1" destOrd="0" parTransId="{2BB3B35D-7DE1-4CD7-9249-5A10CB9E0C97}" sibTransId="{9473C81C-1790-4B91-AAC5-FAB44C426033}"/>
    <dgm:cxn modelId="{40C745A3-94F5-4C1F-BE4F-696E2F716678}" srcId="{C453BEC9-DDE8-4C51-A874-95F874DAB833}" destId="{4D7147C5-1A9F-44D1-80E9-BB35EFC69EE1}" srcOrd="0" destOrd="0" parTransId="{F8835668-144E-4898-AAD9-8C14BCEA4F7C}" sibTransId="{3D8EB162-86CB-400B-955C-75C4C57CBB16}"/>
    <dgm:cxn modelId="{6AADC7AD-D379-458D-8737-FF0E69826B85}" type="presOf" srcId="{3ED9CD83-B03D-453C-9F4D-C54C4B3CF199}" destId="{69E6A48D-2028-480C-86C7-CB7A77A0081C}" srcOrd="0" destOrd="0" presId="urn:microsoft.com/office/officeart/2005/8/layout/list1"/>
    <dgm:cxn modelId="{331424BF-BAAA-4D17-9D49-D06CDC33D46D}" type="presOf" srcId="{C453BEC9-DDE8-4C51-A874-95F874DAB833}" destId="{8688877D-48D9-4C20-A2F0-3C0011C2DF06}" srcOrd="1" destOrd="0" presId="urn:microsoft.com/office/officeart/2005/8/layout/list1"/>
    <dgm:cxn modelId="{7387CADF-56D8-4E9C-B856-7606230FF173}" srcId="{5FDA3484-8372-4386-B07F-E8E7CAE0F4CB}" destId="{A280FE6B-D903-4757-823B-70D531EC5337}" srcOrd="2" destOrd="0" parTransId="{BEB89215-D3EA-45EE-A390-8C4C717D18E4}" sibTransId="{3124CE24-4E3B-4C2C-A6AE-7497BEBE09FB}"/>
    <dgm:cxn modelId="{11E6B228-AEF9-4ACD-A9A8-E833EFC45EE3}" type="presParOf" srcId="{69E6A48D-2028-480C-86C7-CB7A77A0081C}" destId="{7C333AD2-F24B-43F5-9114-04DD893AD5DE}" srcOrd="0" destOrd="0" presId="urn:microsoft.com/office/officeart/2005/8/layout/list1"/>
    <dgm:cxn modelId="{3F95C97B-B482-4D71-A817-6344F75386B0}" type="presParOf" srcId="{7C333AD2-F24B-43F5-9114-04DD893AD5DE}" destId="{5ED85BBD-83A1-4BE0-9360-FB47251636DC}" srcOrd="0" destOrd="0" presId="urn:microsoft.com/office/officeart/2005/8/layout/list1"/>
    <dgm:cxn modelId="{15BCCBE6-731D-469D-8ED1-63DAA4FF8E09}" type="presParOf" srcId="{7C333AD2-F24B-43F5-9114-04DD893AD5DE}" destId="{8688877D-48D9-4C20-A2F0-3C0011C2DF06}" srcOrd="1" destOrd="0" presId="urn:microsoft.com/office/officeart/2005/8/layout/list1"/>
    <dgm:cxn modelId="{1977B04B-D122-47D1-A71F-0CE93502231A}" type="presParOf" srcId="{69E6A48D-2028-480C-86C7-CB7A77A0081C}" destId="{9BFA9B21-C64D-4266-B954-1D871B0273B1}" srcOrd="1" destOrd="0" presId="urn:microsoft.com/office/officeart/2005/8/layout/list1"/>
    <dgm:cxn modelId="{F712CAF5-DB11-4033-AFB8-E394C7C96C77}" type="presParOf" srcId="{69E6A48D-2028-480C-86C7-CB7A77A0081C}" destId="{C43EC35A-6A09-4F2E-8615-758161D78E49}" srcOrd="2" destOrd="0" presId="urn:microsoft.com/office/officeart/2005/8/layout/list1"/>
    <dgm:cxn modelId="{6EF136D8-AD3A-4C6D-86D7-ED411CA42704}" type="presParOf" srcId="{69E6A48D-2028-480C-86C7-CB7A77A0081C}" destId="{A6C0DAF5-CC97-45EC-9FCF-B47A6D660A9D}" srcOrd="3" destOrd="0" presId="urn:microsoft.com/office/officeart/2005/8/layout/list1"/>
    <dgm:cxn modelId="{19FFD444-FC4F-4A14-A684-885A054DF3DE}" type="presParOf" srcId="{69E6A48D-2028-480C-86C7-CB7A77A0081C}" destId="{B075F76A-ECF0-4A75-9768-2234646548F4}" srcOrd="4" destOrd="0" presId="urn:microsoft.com/office/officeart/2005/8/layout/list1"/>
    <dgm:cxn modelId="{3AE1E8B5-491D-4F7B-A1BA-F1D3906803D0}" type="presParOf" srcId="{B075F76A-ECF0-4A75-9768-2234646548F4}" destId="{30DD1004-8BE5-4941-9DF7-5AB92128621F}" srcOrd="0" destOrd="0" presId="urn:microsoft.com/office/officeart/2005/8/layout/list1"/>
    <dgm:cxn modelId="{B501AA9E-EE9C-4903-A569-5596B950ACEC}" type="presParOf" srcId="{B075F76A-ECF0-4A75-9768-2234646548F4}" destId="{3CFD7966-45DC-4FEF-B5EF-2B54448AF3D1}" srcOrd="1" destOrd="0" presId="urn:microsoft.com/office/officeart/2005/8/layout/list1"/>
    <dgm:cxn modelId="{0C61BDCF-EE7A-49FC-9528-BADFE6387BF3}" type="presParOf" srcId="{69E6A48D-2028-480C-86C7-CB7A77A0081C}" destId="{9F4521A4-6492-41DE-82F8-53761C703F83}" srcOrd="5" destOrd="0" presId="urn:microsoft.com/office/officeart/2005/8/layout/list1"/>
    <dgm:cxn modelId="{8E42A535-EC64-47AD-9E81-2FE87A6D4D0C}" type="presParOf" srcId="{69E6A48D-2028-480C-86C7-CB7A77A0081C}" destId="{6E7CE20F-11FF-428F-BD57-9155B4930E4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EC35A-6A09-4F2E-8615-758161D78E49}">
      <dsp:nvSpPr>
        <dsp:cNvPr id="0" name=""/>
        <dsp:cNvSpPr/>
      </dsp:nvSpPr>
      <dsp:spPr>
        <a:xfrm>
          <a:off x="0" y="435354"/>
          <a:ext cx="10223193" cy="173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93433" tIns="604012" rIns="79343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La sociedad no sabe qué noticias son ciertas y qué otras no en Internet, a causa de una explosión mediática sin precedentes.</a:t>
          </a:r>
          <a:endParaRPr lang="es-E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El 59% de los usuarios de Internet de todo el mundo manifiesta preocupación por no saber qué es cierto y qué no en el ámbito de las noticias en línea (DNR, 2024).</a:t>
          </a:r>
        </a:p>
      </dsp:txBody>
      <dsp:txXfrm>
        <a:off x="0" y="435354"/>
        <a:ext cx="10223193" cy="1735650"/>
      </dsp:txXfrm>
    </dsp:sp>
    <dsp:sp modelId="{8688877D-48D9-4C20-A2F0-3C0011C2DF06}">
      <dsp:nvSpPr>
        <dsp:cNvPr id="0" name=""/>
        <dsp:cNvSpPr/>
      </dsp:nvSpPr>
      <dsp:spPr>
        <a:xfrm>
          <a:off x="511159" y="7314"/>
          <a:ext cx="9476214" cy="8560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489" tIns="0" rIns="270489" bIns="0" numCol="1" spcCol="1270" anchor="ctr" anchorCtr="1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kern="1200" dirty="0">
              <a:effectLst/>
              <a:latin typeface="Arial Black" panose="020B0A04020102020204" pitchFamily="34" charset="0"/>
              <a:cs typeface="Arial" panose="020B0604020202020204" pitchFamily="34" charset="0"/>
            </a:rPr>
            <a:t>La instantaneidad de Internet ha creado un entorno donde mentiras y rumores tienen más opciones de convertirse en noticia y viralizarse</a:t>
          </a:r>
        </a:p>
      </dsp:txBody>
      <dsp:txXfrm>
        <a:off x="552949" y="49104"/>
        <a:ext cx="9392634" cy="772500"/>
      </dsp:txXfrm>
    </dsp:sp>
    <dsp:sp modelId="{6E7CE20F-11FF-428F-BD57-9155B4930E4E}">
      <dsp:nvSpPr>
        <dsp:cNvPr id="0" name=""/>
        <dsp:cNvSpPr/>
      </dsp:nvSpPr>
      <dsp:spPr>
        <a:xfrm>
          <a:off x="0" y="2755644"/>
          <a:ext cx="10223193" cy="2009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93433" tIns="604012" rIns="79343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La batalla contra la desinformación también está en la capacidad de generar pensamiento crítico.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0" i="0" u="none" strike="noStrike" kern="1200" baseline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La alfabetización digital, las medidas de seguridad nacional, el </a:t>
          </a:r>
          <a:r>
            <a:rPr lang="es-ES" sz="1800" b="0" i="1" u="none" strike="noStrike" kern="1200" baseline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big</a:t>
          </a:r>
          <a:r>
            <a:rPr lang="es-ES" sz="1800" b="0" i="1" u="none" strike="noStrike" kern="1200" baseline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data </a:t>
          </a:r>
          <a:r>
            <a:rPr lang="es-ES" sz="1800" b="0" i="0" u="none" strike="noStrike" kern="1200" baseline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o la IA son esenciales para combatir la proliferación de bulos (rumores) en Internet.</a:t>
          </a:r>
          <a:r>
            <a:rPr lang="es-ES" sz="18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La desinformación atenta contra los principales valores de la democracia</a:t>
          </a:r>
          <a:r>
            <a:rPr lang="es-ES" sz="18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0" y="2755644"/>
        <a:ext cx="10223193" cy="2009700"/>
      </dsp:txXfrm>
    </dsp:sp>
    <dsp:sp modelId="{3CFD7966-45DC-4FEF-B5EF-2B54448AF3D1}">
      <dsp:nvSpPr>
        <dsp:cNvPr id="0" name=""/>
        <dsp:cNvSpPr/>
      </dsp:nvSpPr>
      <dsp:spPr>
        <a:xfrm>
          <a:off x="511159" y="2327604"/>
          <a:ext cx="7156235" cy="856080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489" tIns="0" rIns="27048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 Black" panose="020B0A04020102020204" pitchFamily="34" charset="0"/>
            </a:rPr>
            <a:t>La magnitud y el alcance que tiene la desinformación es descomunal 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2949" y="2369394"/>
        <a:ext cx="7072655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3BB33E5-C8F2-C9D4-5030-AEBED2527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F8D458-3CC8-7EAB-3242-A915E0C6875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52E49D0-866A-4ED6-B0CB-3DE19324EA99}" type="datetimeFigureOut">
              <a:rPr lang="es-ES"/>
              <a:pPr>
                <a:defRPr/>
              </a:pPr>
              <a:t>02/10/2024</a:t>
            </a:fld>
            <a:endParaRPr lang="es-ES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C96A1B62-3948-ADA6-6A85-E6598A2CF0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C2F9FB23-E1DC-8F2F-2D37-B9B5F5E615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5D3AEF-CB7E-E4ED-9FB5-0E105409098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37910F-D56B-AABA-4999-E2DD261F04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97996C-6D13-4AD6-828F-51112938109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imagen de diapositiva 1">
            <a:extLst>
              <a:ext uri="{FF2B5EF4-FFF2-40B4-BE49-F238E27FC236}">
                <a16:creationId xmlns:a16="http://schemas.microsoft.com/office/drawing/2014/main" id="{D9EE6257-42AA-85D4-28FB-681C65C446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Marcador de notas 2">
            <a:extLst>
              <a:ext uri="{FF2B5EF4-FFF2-40B4-BE49-F238E27FC236}">
                <a16:creationId xmlns:a16="http://schemas.microsoft.com/office/drawing/2014/main" id="{16356862-8E4F-90D7-BCC3-AE08B13143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5124" name="Marcador de número de diapositiva 3">
            <a:extLst>
              <a:ext uri="{FF2B5EF4-FFF2-40B4-BE49-F238E27FC236}">
                <a16:creationId xmlns:a16="http://schemas.microsoft.com/office/drawing/2014/main" id="{42A90D8E-D83B-710F-40F3-AC26B1CDB9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607F52-0275-4047-AF82-0AD26444294B}" type="slidenum">
              <a:rPr lang="es-ES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imagen de diapositiva 1">
            <a:extLst>
              <a:ext uri="{FF2B5EF4-FFF2-40B4-BE49-F238E27FC236}">
                <a16:creationId xmlns:a16="http://schemas.microsoft.com/office/drawing/2014/main" id="{599AC296-1D21-F3D5-0634-37795E4F22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Marcador de notas 2">
            <a:extLst>
              <a:ext uri="{FF2B5EF4-FFF2-40B4-BE49-F238E27FC236}">
                <a16:creationId xmlns:a16="http://schemas.microsoft.com/office/drawing/2014/main" id="{54311CC7-23DE-1A1E-5B60-756B872AE8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7172" name="Marcador de número de diapositiva 3">
            <a:extLst>
              <a:ext uri="{FF2B5EF4-FFF2-40B4-BE49-F238E27FC236}">
                <a16:creationId xmlns:a16="http://schemas.microsoft.com/office/drawing/2014/main" id="{80F98614-7C7E-FA25-60D8-C38A7DE507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C4B4D5-78E9-4B6A-9C4A-9FE892AC2C17}" type="slidenum">
              <a:rPr lang="es-ES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imagen de diapositiva 1">
            <a:extLst>
              <a:ext uri="{FF2B5EF4-FFF2-40B4-BE49-F238E27FC236}">
                <a16:creationId xmlns:a16="http://schemas.microsoft.com/office/drawing/2014/main" id="{6B4C6797-DE8B-B595-4967-D81CB940C0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Marcador de notas 2">
            <a:extLst>
              <a:ext uri="{FF2B5EF4-FFF2-40B4-BE49-F238E27FC236}">
                <a16:creationId xmlns:a16="http://schemas.microsoft.com/office/drawing/2014/main" id="{547F7787-4A10-3412-D899-7A508497B9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9220" name="Marcador de número de diapositiva 3">
            <a:extLst>
              <a:ext uri="{FF2B5EF4-FFF2-40B4-BE49-F238E27FC236}">
                <a16:creationId xmlns:a16="http://schemas.microsoft.com/office/drawing/2014/main" id="{B920C84E-0934-834E-3DE1-6F828E19E4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313A47-876A-4C97-8C3A-F24861562A22}" type="slidenum">
              <a:rPr lang="es-ES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imagen de diapositiva 1">
            <a:extLst>
              <a:ext uri="{FF2B5EF4-FFF2-40B4-BE49-F238E27FC236}">
                <a16:creationId xmlns:a16="http://schemas.microsoft.com/office/drawing/2014/main" id="{0F658CD4-6738-9474-AE58-A8B1ED111A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Marcador de notas 2">
            <a:extLst>
              <a:ext uri="{FF2B5EF4-FFF2-40B4-BE49-F238E27FC236}">
                <a16:creationId xmlns:a16="http://schemas.microsoft.com/office/drawing/2014/main" id="{DCEED77E-7E90-874D-B8FF-4ADA62246D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11268" name="Marcador de número de diapositiva 3">
            <a:extLst>
              <a:ext uri="{FF2B5EF4-FFF2-40B4-BE49-F238E27FC236}">
                <a16:creationId xmlns:a16="http://schemas.microsoft.com/office/drawing/2014/main" id="{A77CA1D2-4F4D-C0C7-93D6-DEDE1073BE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82F6EE-2FD2-49B2-A9A9-5C83B0700F05}" type="slidenum">
              <a:rPr lang="es-ES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imagen de diapositiva 1">
            <a:extLst>
              <a:ext uri="{FF2B5EF4-FFF2-40B4-BE49-F238E27FC236}">
                <a16:creationId xmlns:a16="http://schemas.microsoft.com/office/drawing/2014/main" id="{C2BC117A-50B8-4ED6-937A-46143ABBE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Marcador de notas 2">
            <a:extLst>
              <a:ext uri="{FF2B5EF4-FFF2-40B4-BE49-F238E27FC236}">
                <a16:creationId xmlns:a16="http://schemas.microsoft.com/office/drawing/2014/main" id="{2B04FD48-5277-39A0-C85B-8E82275E6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13316" name="Marcador de número de diapositiva 3">
            <a:extLst>
              <a:ext uri="{FF2B5EF4-FFF2-40B4-BE49-F238E27FC236}">
                <a16:creationId xmlns:a16="http://schemas.microsoft.com/office/drawing/2014/main" id="{3E6EB8FE-C19A-DC4F-0B71-2B2C782FB6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23E820-E56D-48E2-9BC7-BFA6C4AC3690}" type="slidenum">
              <a:rPr lang="es-ES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AF1C14-2358-5663-494A-5462DC530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118D2-D3B1-4871-B36D-9328071688B1}" type="datetimeFigureOut">
              <a:rPr lang="es-ES"/>
              <a:pPr>
                <a:defRPr/>
              </a:pPr>
              <a:t>02/10/2024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50A210-6B3B-733A-63DA-30F6CAA2E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4FFB0F-BFAC-1958-567D-1446F16E1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E6D96-D77C-41B4-9BB2-6B680AAA138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3709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442698-68F2-A1B4-A145-386F1EAAB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FE829-275E-4E0C-9701-B3746B9FBF08}" type="datetimeFigureOut">
              <a:rPr lang="es-ES"/>
              <a:pPr>
                <a:defRPr/>
              </a:pPr>
              <a:t>02/10/2024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8F58EC-2C7C-2035-9742-2094F5956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4077E1-A6BC-D777-62B7-8CDB2CDD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9C7B5-9BE3-4245-9BEF-B49E201992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870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B37526-A92B-0AC4-4D9F-4DCA4C76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CA06C-5CF2-431A-9EAA-6A6210C9E059}" type="datetimeFigureOut">
              <a:rPr lang="es-ES"/>
              <a:pPr>
                <a:defRPr/>
              </a:pPr>
              <a:t>02/10/2024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0B9EC2-185B-55D2-EE23-8327CA521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42CEDA-B4F5-EAA5-B8AC-DACC11D33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32FF5-F65A-4753-AA20-F484B82157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312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5B009E-6808-8BD2-DCDB-7BA420FD9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25A01-5839-41DF-8A2F-E1D1A5A9610C}" type="datetimeFigureOut">
              <a:rPr lang="es-ES"/>
              <a:pPr>
                <a:defRPr/>
              </a:pPr>
              <a:t>02/10/2024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5F5E2F-4EB5-CAF2-6244-09687DF83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B9B178-1DFF-FCED-43E9-42C9725FC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1EDA7-E29D-437C-A784-AE6B9F0432D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384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AB8D65-65BC-4B9A-B6DC-92A4F0F4A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F314B-AF93-4744-9463-6D1CFCE74FD7}" type="datetimeFigureOut">
              <a:rPr lang="es-ES"/>
              <a:pPr>
                <a:defRPr/>
              </a:pPr>
              <a:t>02/10/2024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F33FD3-E5A5-698C-74D5-DBDEFB640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BD7F4C-B5A0-2EE2-BCFE-7EB4B0E0E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373BF-1D4C-47A3-BCE5-6EC5313E7DD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575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37C02FD8-C252-2DCB-B7A6-A57A07365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FF2F2-4437-4948-AE14-C3BA6B82664F}" type="datetimeFigureOut">
              <a:rPr lang="es-ES"/>
              <a:pPr>
                <a:defRPr/>
              </a:pPr>
              <a:t>02/10/2024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02F00222-74A0-90C1-F0CE-EB8F09AB0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85DE33B2-B54D-E74D-FF70-7CB818BF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BD0A0-CF79-4308-9F6B-EF8088CAC60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06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7CC59C62-0038-5109-CBF2-F3A2837A5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4A627-2242-4BCC-B362-3F8F870C16F3}" type="datetimeFigureOut">
              <a:rPr lang="es-ES"/>
              <a:pPr>
                <a:defRPr/>
              </a:pPr>
              <a:t>02/10/2024</a:t>
            </a:fld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122126BC-FF67-8A9A-CF7C-9297B99D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BEB390C5-1F77-2AC2-2A00-840B593EA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D3D74-8849-4C8B-9EE0-9BF9E6AA841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386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92421398-5F6C-D0E9-52F3-7851066AA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A2BCA-1345-4A3D-84D3-FD05CF5800AD}" type="datetimeFigureOut">
              <a:rPr lang="es-ES"/>
              <a:pPr>
                <a:defRPr/>
              </a:pPr>
              <a:t>02/10/2024</a:t>
            </a:fld>
            <a:endParaRPr 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D7E4482C-C08C-EF86-6457-42BD44B3D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81F33DF9-B39F-2DF7-B819-4CED1E9F1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84003-9C36-46CE-822D-83768A0748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4965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646254DF-EE53-A819-4C48-20F82B12F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EF75C-96F9-4020-B6AB-B553479D865A}" type="datetimeFigureOut">
              <a:rPr lang="es-ES"/>
              <a:pPr>
                <a:defRPr/>
              </a:pPr>
              <a:t>02/10/2024</a:t>
            </a:fld>
            <a:endParaRPr 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B2E2575C-6000-527F-E224-DBBAE62BC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36B74309-C3B8-B69F-6CD9-29537100B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85930-CDC1-4641-AC19-896E58D8EA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93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BC6D55E0-7A40-FEF9-C6F1-33E2C0CD7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E00B5-F797-49BA-BB97-CE9F1FE4C1B6}" type="datetimeFigureOut">
              <a:rPr lang="es-ES"/>
              <a:pPr>
                <a:defRPr/>
              </a:pPr>
              <a:t>02/10/2024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40BF02AE-2B5C-B16E-C959-38A0C4120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BE03D433-7954-1B5B-61C0-893972BF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D5EB2-31E7-4928-8FDD-7685314A50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365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443C0E64-362E-D98C-E180-255F4204E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F8303-8434-403F-873D-D5EC8FBC4718}" type="datetimeFigureOut">
              <a:rPr lang="es-ES"/>
              <a:pPr>
                <a:defRPr/>
              </a:pPr>
              <a:t>02/10/2024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6373D523-ECC7-ACB1-E433-A0F02E58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F7E49167-8209-026C-A182-E56BD6B14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202D0-8116-41CE-8128-33EDDD4697C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584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5B4F6684-68D4-19EF-02DC-76612A320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827D322C-9186-A166-9E8F-B0846AB682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los estilos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7FE56D-1A1C-1653-1108-7C2BAFA17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99AEFA-F22C-406F-94CB-40CFC0B34C8F}" type="datetimeFigureOut">
              <a:rPr lang="es-ES"/>
              <a:pPr>
                <a:defRPr/>
              </a:pPr>
              <a:t>02/10/2024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C5178B-4183-7B2C-ECCA-E38BED4D3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0B3B57-FC50-022A-6418-BAC3016DF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F1649E-5942-4D9C-9709-435A915B2A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AE155760-2BED-34FC-CB1A-F78F0037BF51}"/>
              </a:ext>
            </a:extLst>
          </p:cNvPr>
          <p:cNvSpPr/>
          <p:nvPr/>
        </p:nvSpPr>
        <p:spPr>
          <a:xfrm>
            <a:off x="0" y="1862138"/>
            <a:ext cx="12192000" cy="2671762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3A9F6A2-FF4B-324B-2B7F-00DF44379DE6}"/>
              </a:ext>
            </a:extLst>
          </p:cNvPr>
          <p:cNvSpPr txBox="1">
            <a:spLocks/>
          </p:cNvSpPr>
          <p:nvPr/>
        </p:nvSpPr>
        <p:spPr>
          <a:xfrm>
            <a:off x="457200" y="2074863"/>
            <a:ext cx="11371263" cy="22447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ANÁLISIS FORENSE CON IA PARA COMBATIR LA DESINFORMACIÓN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Caso: Elecciones EE. UU. 2024</a:t>
            </a:r>
            <a:endParaRPr lang="es-E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0718164-31D9-4735-0555-AB4B4C76A4EC}"/>
              </a:ext>
            </a:extLst>
          </p:cNvPr>
          <p:cNvSpPr/>
          <p:nvPr/>
        </p:nvSpPr>
        <p:spPr>
          <a:xfrm>
            <a:off x="7441660" y="4882578"/>
            <a:ext cx="42407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Virginia Linares Rodríguez</a:t>
            </a:r>
            <a:r>
              <a:rPr lang="es-ES" sz="28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grpSp>
        <p:nvGrpSpPr>
          <p:cNvPr id="3077" name="Grupo 1">
            <a:extLst>
              <a:ext uri="{FF2B5EF4-FFF2-40B4-BE49-F238E27FC236}">
                <a16:creationId xmlns:a16="http://schemas.microsoft.com/office/drawing/2014/main" id="{93BB4CA5-C7FE-5F34-1194-FDF76E1BC661}"/>
              </a:ext>
            </a:extLst>
          </p:cNvPr>
          <p:cNvGrpSpPr>
            <a:grpSpLocks/>
          </p:cNvGrpSpPr>
          <p:nvPr/>
        </p:nvGrpSpPr>
        <p:grpSpPr bwMode="auto">
          <a:xfrm>
            <a:off x="806450" y="220663"/>
            <a:ext cx="10417175" cy="1341437"/>
            <a:chOff x="701675" y="166371"/>
            <a:chExt cx="10417175" cy="1341437"/>
          </a:xfrm>
        </p:grpSpPr>
        <p:pic>
          <p:nvPicPr>
            <p:cNvPr id="3080" name="Picture 5">
              <a:extLst>
                <a:ext uri="{FF2B5EF4-FFF2-40B4-BE49-F238E27FC236}">
                  <a16:creationId xmlns:a16="http://schemas.microsoft.com/office/drawing/2014/main" id="{7F7CE3CA-0D77-0BFA-060D-A476DE2DD0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675" y="715646"/>
              <a:ext cx="235902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image2.jpg">
              <a:extLst>
                <a:ext uri="{FF2B5EF4-FFF2-40B4-BE49-F238E27FC236}">
                  <a16:creationId xmlns:a16="http://schemas.microsoft.com/office/drawing/2014/main" id="{B85B6C49-D116-244B-3AFD-60DAEEFF2E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750" y="348933"/>
              <a:ext cx="1006475" cy="112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image3.png">
              <a:extLst>
                <a:ext uri="{FF2B5EF4-FFF2-40B4-BE49-F238E27FC236}">
                  <a16:creationId xmlns:a16="http://schemas.microsoft.com/office/drawing/2014/main" id="{919E2312-2341-27C8-E985-317CF8EFEB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2350" y="166371"/>
              <a:ext cx="2786063" cy="127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">
              <a:extLst>
                <a:ext uri="{FF2B5EF4-FFF2-40B4-BE49-F238E27FC236}">
                  <a16:creationId xmlns:a16="http://schemas.microsoft.com/office/drawing/2014/main" id="{75F64FB5-75BB-3B55-3C14-F2EBBFE9E0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3213" y="166371"/>
              <a:ext cx="1549400" cy="127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image4.png">
              <a:extLst>
                <a:ext uri="{FF2B5EF4-FFF2-40B4-BE49-F238E27FC236}">
                  <a16:creationId xmlns:a16="http://schemas.microsoft.com/office/drawing/2014/main" id="{7EFF4EC3-B153-1A71-34F3-5EA8C293BD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9000" y="166371"/>
              <a:ext cx="1339850" cy="134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8" name="Imagen 14" descr="Texto&#10;&#10;Descripción generada automáticamente">
            <a:extLst>
              <a:ext uri="{FF2B5EF4-FFF2-40B4-BE49-F238E27FC236}">
                <a16:creationId xmlns:a16="http://schemas.microsoft.com/office/drawing/2014/main" id="{2EBB385C-2E60-F895-FCCF-809BE579A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409" y="5527805"/>
            <a:ext cx="387985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Imagen 16">
            <a:extLst>
              <a:ext uri="{FF2B5EF4-FFF2-40B4-BE49-F238E27FC236}">
                <a16:creationId xmlns:a16="http://schemas.microsoft.com/office/drawing/2014/main" id="{5336CD3E-A84F-BA5F-7166-06E9B2B46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0" b="15485"/>
          <a:stretch>
            <a:fillRect/>
          </a:stretch>
        </p:blipFill>
        <p:spPr bwMode="auto">
          <a:xfrm>
            <a:off x="144463" y="4746625"/>
            <a:ext cx="587057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>
            <a:extLst>
              <a:ext uri="{FF2B5EF4-FFF2-40B4-BE49-F238E27FC236}">
                <a16:creationId xmlns:a16="http://schemas.microsoft.com/office/drawing/2014/main" id="{C20C70D5-5A1B-6CE0-55BC-161EF2B289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30175"/>
            <a:ext cx="10515600" cy="1325563"/>
          </a:xfrm>
        </p:spPr>
        <p:txBody>
          <a:bodyPr/>
          <a:lstStyle/>
          <a:p>
            <a:pPr algn="ctr" eaLnBrk="1" hangingPunct="1"/>
            <a:r>
              <a:rPr lang="es-ES" altLang="es-ES">
                <a:latin typeface="Arial Black" panose="020B0A04020102020204" pitchFamily="34" charset="0"/>
                <a:cs typeface="Arial" panose="020B0604020202020204" pitchFamily="34" charset="0"/>
              </a:rPr>
              <a:t>ESTADO DE LA CUESTIÓN</a:t>
            </a:r>
          </a:p>
        </p:txBody>
      </p:sp>
      <p:sp>
        <p:nvSpPr>
          <p:cNvPr id="4099" name="Rectángulo 4">
            <a:extLst>
              <a:ext uri="{FF2B5EF4-FFF2-40B4-BE49-F238E27FC236}">
                <a16:creationId xmlns:a16="http://schemas.microsoft.com/office/drawing/2014/main" id="{DFDA8A66-5CE6-940E-A5AF-9D5F0E517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3410" y="1305311"/>
            <a:ext cx="6723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Personas que utilizaron Internet a nivel mundial, en 2023.</a:t>
            </a:r>
          </a:p>
        </p:txBody>
      </p:sp>
      <p:sp>
        <p:nvSpPr>
          <p:cNvPr id="4100" name="Rectángulo 6">
            <a:extLst>
              <a:ext uri="{FF2B5EF4-FFF2-40B4-BE49-F238E27FC236}">
                <a16:creationId xmlns:a16="http://schemas.microsoft.com/office/drawing/2014/main" id="{9F4FCFA6-2AB2-1BE4-87F4-DBF15A3E2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85" y="1411318"/>
            <a:ext cx="4987521" cy="1323439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s-ES" sz="20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historia de la humanidad hay que interpretarla como la historia de la ampliación de la capacidad comunicativa (Lucas Marín, 2019).</a:t>
            </a:r>
            <a:endParaRPr lang="es-ES" sz="1400" dirty="0">
              <a:solidFill>
                <a:schemeClr val="bg1"/>
              </a:solidFill>
            </a:endParaRPr>
          </a:p>
        </p:txBody>
      </p:sp>
      <p:pic>
        <p:nvPicPr>
          <p:cNvPr id="4101" name="Imagen 9">
            <a:extLst>
              <a:ext uri="{FF2B5EF4-FFF2-40B4-BE49-F238E27FC236}">
                <a16:creationId xmlns:a16="http://schemas.microsoft.com/office/drawing/2014/main" id="{A88D24C0-9CA7-BC72-3BC2-01E5AA1A5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1"/>
          <a:stretch>
            <a:fillRect/>
          </a:stretch>
        </p:blipFill>
        <p:spPr bwMode="auto">
          <a:xfrm>
            <a:off x="5476774" y="1830388"/>
            <a:ext cx="6256337" cy="4697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Rectángulo 4">
            <a:extLst>
              <a:ext uri="{FF2B5EF4-FFF2-40B4-BE49-F238E27FC236}">
                <a16:creationId xmlns:a16="http://schemas.microsoft.com/office/drawing/2014/main" id="{230B902F-8094-AFAD-755C-2200DF003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85" y="4973528"/>
            <a:ext cx="5056831" cy="1554272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único sistema verdaderamente seguro es aquel que se apaga, se coloca en un bloque de hormigón y se sella en una habitación revestida de plomo con guardias armados, y aun así tengo mis dudas (Gene </a:t>
            </a:r>
            <a:r>
              <a:rPr lang="es-ES" altLang="es-ES" sz="1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Spafford</a:t>
            </a:r>
            <a:r>
              <a:rPr lang="es-ES" altLang="es-E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0C9D7D-D4AC-9084-12B7-F3983535773E}"/>
              </a:ext>
            </a:extLst>
          </p:cNvPr>
          <p:cNvSpPr txBox="1"/>
          <p:nvPr/>
        </p:nvSpPr>
        <p:spPr>
          <a:xfrm>
            <a:off x="118285" y="2835916"/>
            <a:ext cx="4987521" cy="20313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Las redes sociales fueron pensadas para facilitar la comunicación. Lo cierto es que no todos son conscientes de que mucha de esta información está disponible y puede ser utilizada con diferentes objetivos, desde planificar un crimen hasta realizar investigaciones (Moreno, 2021).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DD09493-061C-351A-0C91-5BB90E941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720" y="1244566"/>
            <a:ext cx="6564753" cy="5565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upo 50">
            <a:extLst>
              <a:ext uri="{FF2B5EF4-FFF2-40B4-BE49-F238E27FC236}">
                <a16:creationId xmlns:a16="http://schemas.microsoft.com/office/drawing/2014/main" id="{7D011B40-33EB-6FE3-D96F-62253B6B1E2B}"/>
              </a:ext>
            </a:extLst>
          </p:cNvPr>
          <p:cNvGrpSpPr>
            <a:grpSpLocks/>
          </p:cNvGrpSpPr>
          <p:nvPr/>
        </p:nvGrpSpPr>
        <p:grpSpPr bwMode="auto">
          <a:xfrm>
            <a:off x="165100" y="1101725"/>
            <a:ext cx="11123613" cy="5626100"/>
            <a:chOff x="421171" y="1235438"/>
            <a:chExt cx="11123889" cy="5625787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9D8B356F-B6A8-78E1-2780-2734236DF218}"/>
                </a:ext>
              </a:extLst>
            </p:cNvPr>
            <p:cNvSpPr txBox="1"/>
            <p:nvPr/>
          </p:nvSpPr>
          <p:spPr>
            <a:xfrm>
              <a:off x="8417607" y="1444976"/>
              <a:ext cx="3127453" cy="1689006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s-ES" dirty="0">
                  <a:solidFill>
                    <a:srgbClr val="000000"/>
                  </a:solidFill>
                  <a:latin typeface="Arial" panose="020B0604020202020204" pitchFamily="34" charset="0"/>
                </a:rPr>
                <a:t>Es una realidad emergente que está transformando al periodismo</a:t>
              </a:r>
              <a:endParaRPr lang="es-ES" dirty="0"/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9C66F791-0B36-89B4-0470-C183F915AE2A}"/>
                </a:ext>
              </a:extLst>
            </p:cNvPr>
            <p:cNvSpPr txBox="1"/>
            <p:nvPr/>
          </p:nvSpPr>
          <p:spPr>
            <a:xfrm>
              <a:off x="421171" y="3651479"/>
              <a:ext cx="4627678" cy="2077922"/>
            </a:xfrm>
            <a:prstGeom prst="ellips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s-ES" dirty="0">
                  <a:latin typeface="Arial" panose="020B0604020202020204" pitchFamily="34" charset="0"/>
                  <a:ea typeface="Arial" panose="020B0604020202020204" pitchFamily="34" charset="0"/>
                </a:rPr>
                <a:t>Minsky (1968): Es la ciencia de hacer que las máquinas hagan cosas que requerirían inteligencia si las hicieran los hombres</a:t>
              </a:r>
              <a:endParaRPr lang="es-ES" sz="1400" dirty="0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FB3BC575-ECFA-5A02-EA9A-09BFDD07B310}"/>
                </a:ext>
              </a:extLst>
            </p:cNvPr>
            <p:cNvSpPr txBox="1"/>
            <p:nvPr/>
          </p:nvSpPr>
          <p:spPr>
            <a:xfrm>
              <a:off x="4270955" y="1235438"/>
              <a:ext cx="3649753" cy="90958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solidFill>
                    <a:srgbClr val="000000"/>
                  </a:solidFill>
                  <a:latin typeface="Arial" panose="020B0604020202020204" pitchFamily="34" charset="0"/>
                </a:rPr>
                <a:t>Optimiza la difusión de noticias</a:t>
              </a:r>
              <a:endParaRPr lang="es-ES" dirty="0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FCE273F6-0406-31BA-C57E-04267B325F55}"/>
                </a:ext>
              </a:extLst>
            </p:cNvPr>
            <p:cNvSpPr txBox="1"/>
            <p:nvPr/>
          </p:nvSpPr>
          <p:spPr>
            <a:xfrm>
              <a:off x="7271404" y="3649892"/>
              <a:ext cx="4083151" cy="1296915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Arial" panose="020B0604020202020204" pitchFamily="34" charset="0"/>
                  <a:ea typeface="Arial" panose="020B0604020202020204" pitchFamily="34" charset="0"/>
                </a:rPr>
                <a:t>Utiliza avanzadas técnicas de generación de lenguaje natural (GLN)</a:t>
              </a:r>
              <a:endParaRPr lang="es-ES" dirty="0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330C5590-F859-6D5D-EEA9-04717F4FDB5D}"/>
                </a:ext>
              </a:extLst>
            </p:cNvPr>
            <p:cNvSpPr txBox="1"/>
            <p:nvPr/>
          </p:nvSpPr>
          <p:spPr>
            <a:xfrm>
              <a:off x="760904" y="1835480"/>
              <a:ext cx="2933773" cy="1298503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solidFill>
                    <a:srgbClr val="000000"/>
                  </a:solidFill>
                  <a:latin typeface="Arial" panose="020B0604020202020204" pitchFamily="34" charset="0"/>
                </a:rPr>
                <a:t>Nos supera en muchas destrezas cognitivas</a:t>
              </a:r>
              <a:endParaRPr lang="es-ES" dirty="0"/>
            </a:p>
          </p:txBody>
        </p:sp>
        <p:sp>
          <p:nvSpPr>
            <p:cNvPr id="6153" name="CuadroTexto 13">
              <a:extLst>
                <a:ext uri="{FF2B5EF4-FFF2-40B4-BE49-F238E27FC236}">
                  <a16:creationId xmlns:a16="http://schemas.microsoft.com/office/drawing/2014/main" id="{E70B7406-36B5-587E-97A1-A7AC138F4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6944" y="5562848"/>
              <a:ext cx="8891080" cy="1298377"/>
            </a:xfrm>
            <a:prstGeom prst="ellips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s-E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La tendencia actual sugiere que podríamos llegar a un punto en el que los humanos tendremos que adaptarnos a vivir siendo inferiores a la tecnología</a:t>
              </a:r>
              <a:endParaRPr lang="es-ES" altLang="es-ES" sz="1800" dirty="0"/>
            </a:p>
          </p:txBody>
        </p:sp>
        <p:pic>
          <p:nvPicPr>
            <p:cNvPr id="6154" name="Imagen 15" descr="Imagen que contiene animal&#10;&#10;Descripción generada automáticamente">
              <a:extLst>
                <a:ext uri="{FF2B5EF4-FFF2-40B4-BE49-F238E27FC236}">
                  <a16:creationId xmlns:a16="http://schemas.microsoft.com/office/drawing/2014/main" id="{80039CAB-3197-8B15-4AE4-B1401F5AB1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241" y="2198246"/>
              <a:ext cx="2738323" cy="2491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Conector: angular 17">
              <a:extLst>
                <a:ext uri="{FF2B5EF4-FFF2-40B4-BE49-F238E27FC236}">
                  <a16:creationId xmlns:a16="http://schemas.microsoft.com/office/drawing/2014/main" id="{3CE10699-C909-711B-12DA-2C8F4388DB84}"/>
                </a:ext>
              </a:extLst>
            </p:cNvPr>
            <p:cNvCxnSpPr/>
            <p:nvPr/>
          </p:nvCxnSpPr>
          <p:spPr>
            <a:xfrm>
              <a:off x="3694677" y="2413297"/>
              <a:ext cx="1593890" cy="1041342"/>
            </a:xfrm>
            <a:prstGeom prst="bentConnector3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: angular 19">
              <a:extLst>
                <a:ext uri="{FF2B5EF4-FFF2-40B4-BE49-F238E27FC236}">
                  <a16:creationId xmlns:a16="http://schemas.microsoft.com/office/drawing/2014/main" id="{FF03107E-9A4E-9ED4-4EFD-82931AB59115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6903095" y="2329165"/>
              <a:ext cx="1514513" cy="941335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: angular 27">
              <a:extLst>
                <a:ext uri="{FF2B5EF4-FFF2-40B4-BE49-F238E27FC236}">
                  <a16:creationId xmlns:a16="http://schemas.microsoft.com/office/drawing/2014/main" id="{6E762DA6-69E2-EF27-95BA-FCD3888B63B9}"/>
                </a:ext>
              </a:extLst>
            </p:cNvPr>
            <p:cNvCxnSpPr>
              <a:cxnSpLocks/>
            </p:cNvCxnSpPr>
            <p:nvPr/>
          </p:nvCxnSpPr>
          <p:spPr>
            <a:xfrm>
              <a:off x="4666251" y="4091192"/>
              <a:ext cx="744556" cy="244461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: angular 32">
              <a:extLst>
                <a:ext uri="{FF2B5EF4-FFF2-40B4-BE49-F238E27FC236}">
                  <a16:creationId xmlns:a16="http://schemas.microsoft.com/office/drawing/2014/main" id="{DF54225C-3997-13F3-3FE6-9E37B3D1887A}"/>
                </a:ext>
              </a:extLst>
            </p:cNvPr>
            <p:cNvCxnSpPr/>
            <p:nvPr/>
          </p:nvCxnSpPr>
          <p:spPr>
            <a:xfrm>
              <a:off x="6903095" y="3789584"/>
              <a:ext cx="477849" cy="301608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: angular 42">
              <a:extLst>
                <a:ext uri="{FF2B5EF4-FFF2-40B4-BE49-F238E27FC236}">
                  <a16:creationId xmlns:a16="http://schemas.microsoft.com/office/drawing/2014/main" id="{20AFCA99-79F3-EDA8-99D1-90FBADFD8E43}"/>
                </a:ext>
              </a:extLst>
            </p:cNvPr>
            <p:cNvCxnSpPr>
              <a:cxnSpLocks/>
              <a:endCxn id="6153" idx="0"/>
            </p:cNvCxnSpPr>
            <p:nvPr/>
          </p:nvCxnSpPr>
          <p:spPr>
            <a:xfrm rot="16200000" flipH="1">
              <a:off x="5786310" y="4515790"/>
              <a:ext cx="1227069" cy="866797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BC61BCEB-747C-C3E6-75D1-5B40E879C532}"/>
                </a:ext>
              </a:extLst>
            </p:cNvPr>
            <p:cNvCxnSpPr>
              <a:stCxn id="7" idx="4"/>
            </p:cNvCxnSpPr>
            <p:nvPr/>
          </p:nvCxnSpPr>
          <p:spPr>
            <a:xfrm flipH="1">
              <a:off x="6096625" y="2145025"/>
              <a:ext cx="0" cy="6540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7" name="Título 1">
            <a:extLst>
              <a:ext uri="{FF2B5EF4-FFF2-40B4-BE49-F238E27FC236}">
                <a16:creationId xmlns:a16="http://schemas.microsoft.com/office/drawing/2014/main" id="{974BD1F4-7A87-9171-2636-65F704975F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925" y="82550"/>
            <a:ext cx="11818938" cy="954088"/>
          </a:xfrm>
        </p:spPr>
        <p:txBody>
          <a:bodyPr/>
          <a:lstStyle/>
          <a:p>
            <a:pPr algn="ctr" eaLnBrk="1" hangingPunct="1"/>
            <a:r>
              <a:rPr lang="es-ES" altLang="es-ES" sz="4000" dirty="0">
                <a:latin typeface="Arial Black" panose="020B0A04020102020204" pitchFamily="34" charset="0"/>
                <a:cs typeface="Arial" panose="020B0604020202020204" pitchFamily="34" charset="0"/>
              </a:rPr>
              <a:t>¿Qué papel juega la IA en el periodismo?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n 6" descr="Diagrama&#10;&#10;Descripción generada automáticamente">
            <a:extLst>
              <a:ext uri="{FF2B5EF4-FFF2-40B4-BE49-F238E27FC236}">
                <a16:creationId xmlns:a16="http://schemas.microsoft.com/office/drawing/2014/main" id="{F0EAF7DA-B581-22CC-33D1-E22336301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Imagen 8">
            <a:extLst>
              <a:ext uri="{FF2B5EF4-FFF2-40B4-BE49-F238E27FC236}">
                <a16:creationId xmlns:a16="http://schemas.microsoft.com/office/drawing/2014/main" id="{C53CB469-E808-9B23-533F-AEA859D56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0"/>
          <a:stretch>
            <a:fillRect/>
          </a:stretch>
        </p:blipFill>
        <p:spPr bwMode="auto">
          <a:xfrm>
            <a:off x="7219950" y="1541463"/>
            <a:ext cx="2922588" cy="2509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Imagen 9" descr="Un grupo de personas haciendo gestos con la mano&#10;&#10;Descripción generada automáticamente con confianza baja">
            <a:extLst>
              <a:ext uri="{FF2B5EF4-FFF2-40B4-BE49-F238E27FC236}">
                <a16:creationId xmlns:a16="http://schemas.microsoft.com/office/drawing/2014/main" id="{0E0AD25C-D73D-9CDA-37CE-0ACEB6F3FD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4184650"/>
            <a:ext cx="2922588" cy="2497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brir llave 10">
            <a:extLst>
              <a:ext uri="{FF2B5EF4-FFF2-40B4-BE49-F238E27FC236}">
                <a16:creationId xmlns:a16="http://schemas.microsoft.com/office/drawing/2014/main" id="{9C733322-6E53-DE3C-39BA-5F586D3EA7BA}"/>
              </a:ext>
            </a:extLst>
          </p:cNvPr>
          <p:cNvSpPr/>
          <p:nvPr/>
        </p:nvSpPr>
        <p:spPr>
          <a:xfrm>
            <a:off x="5359400" y="2055813"/>
            <a:ext cx="1751013" cy="3851275"/>
          </a:xfrm>
          <a:prstGeom prst="leftBrace">
            <a:avLst>
              <a:gd name="adj1" fmla="val 8333"/>
              <a:gd name="adj2" fmla="val 50253"/>
            </a:avLst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 w="28575">
                <a:solidFill>
                  <a:schemeClr val="tx1"/>
                </a:solidFill>
              </a:ln>
            </a:endParaRPr>
          </a:p>
        </p:txBody>
      </p:sp>
      <p:pic>
        <p:nvPicPr>
          <p:cNvPr id="3" name="Imagen 2" descr="Imagen que contiene Logotipo&#10;&#10;Descripción generada automáticamente">
            <a:hlinkClick r:id="rId6" action="ppaction://hlinksldjump"/>
            <a:extLst>
              <a:ext uri="{FF2B5EF4-FFF2-40B4-BE49-F238E27FC236}">
                <a16:creationId xmlns:a16="http://schemas.microsoft.com/office/drawing/2014/main" id="{16368013-A84F-1E0A-950D-66AF13C8B2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2689" y="1989712"/>
            <a:ext cx="3917376" cy="3917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200" name="CuadroTexto 4">
            <a:extLst>
              <a:ext uri="{FF2B5EF4-FFF2-40B4-BE49-F238E27FC236}">
                <a16:creationId xmlns:a16="http://schemas.microsoft.com/office/drawing/2014/main" id="{8090EA0E-A1C5-67B1-FBA0-08DDD485E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6035675"/>
            <a:ext cx="6094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“Quien tiene la información, tiene el poder”,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Francis Bacon / Thomas Hobbes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F869150-998F-D572-7C60-965D7A06EA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1288" y="214312"/>
            <a:ext cx="11818938" cy="954088"/>
          </a:xfrm>
        </p:spPr>
        <p:txBody>
          <a:bodyPr/>
          <a:lstStyle/>
          <a:p>
            <a:pPr algn="ctr" eaLnBrk="1" hangingPunct="1"/>
            <a:r>
              <a:rPr lang="es-ES" altLang="es-ES" sz="4000" dirty="0">
                <a:latin typeface="Arial Black" panose="020B0A04020102020204" pitchFamily="34" charset="0"/>
                <a:cs typeface="Arial" panose="020B0604020202020204" pitchFamily="34" charset="0"/>
              </a:rPr>
              <a:t>¿Cómo está influyendo la IA en las elecciones de EE. UU?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>
            <a:extLst>
              <a:ext uri="{FF2B5EF4-FFF2-40B4-BE49-F238E27FC236}">
                <a16:creationId xmlns:a16="http://schemas.microsoft.com/office/drawing/2014/main" id="{B65F3977-BE3C-80B8-E70D-CEA593992D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82550"/>
            <a:ext cx="10515600" cy="996950"/>
          </a:xfrm>
        </p:spPr>
        <p:txBody>
          <a:bodyPr/>
          <a:lstStyle/>
          <a:p>
            <a:pPr algn="ctr" eaLnBrk="1" hangingPunct="1"/>
            <a:r>
              <a:rPr lang="es-ES" altLang="es-ES">
                <a:latin typeface="Arial Black" panose="020B0A04020102020204" pitchFamily="34" charset="0"/>
                <a:cs typeface="Arial" panose="020B0604020202020204" pitchFamily="34" charset="0"/>
              </a:rPr>
              <a:t>ANÁLISIS Y RESULTADOS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27AB2AE-02E8-594B-43A6-9C07983E46CA}"/>
              </a:ext>
            </a:extLst>
          </p:cNvPr>
          <p:cNvSpPr txBox="1"/>
          <p:nvPr/>
        </p:nvSpPr>
        <p:spPr>
          <a:xfrm>
            <a:off x="6457950" y="2136775"/>
            <a:ext cx="5445125" cy="45550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—"/>
              <a:defRPr/>
            </a:pPr>
            <a:r>
              <a:rPr lang="es-ES" b="1" dirty="0" err="1">
                <a:solidFill>
                  <a:srgbClr val="000000"/>
                </a:solidFill>
                <a:latin typeface="Arial" panose="020B0604020202020204" pitchFamily="34" charset="0"/>
              </a:rPr>
              <a:t>Hugging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Arial" panose="020B0604020202020204" pitchFamily="34" charset="0"/>
              </a:rPr>
              <a:t>Face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: Los resultados muestran un 90% de probabilidades de que esté creada con IA.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—"/>
              <a:defRPr/>
            </a:pPr>
            <a:r>
              <a:rPr lang="es-ES" b="1" dirty="0" err="1">
                <a:solidFill>
                  <a:srgbClr val="000000"/>
                </a:solidFill>
                <a:latin typeface="Arial" panose="020B0604020202020204" pitchFamily="34" charset="0"/>
              </a:rPr>
              <a:t>Forensically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: Demuestra la detección de clonación de imágenes.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—"/>
              <a:defRPr/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Búsqueda inversa de la imagen con 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Google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s-ES" b="1" dirty="0" err="1">
                <a:solidFill>
                  <a:srgbClr val="000000"/>
                </a:solidFill>
                <a:latin typeface="Arial" panose="020B0604020202020204" pitchFamily="34" charset="0"/>
              </a:rPr>
              <a:t>Yandex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 y </a:t>
            </a:r>
            <a:r>
              <a:rPr lang="es-ES" b="1" dirty="0" err="1">
                <a:solidFill>
                  <a:srgbClr val="000000"/>
                </a:solidFill>
                <a:latin typeface="Arial" panose="020B0604020202020204" pitchFamily="34" charset="0"/>
              </a:rPr>
              <a:t>TinEye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: No existen registros anteriores de esta imagen al 1 de agosto de 2024.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—"/>
              <a:defRPr/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Con las tres pruebas realizadas se concluye que es una imagen creada con IA, con la finalidad de desinformar contra Kamala Harris.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—"/>
              <a:defRPr/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El post donde se publicó esta información obtuvo 5.250 ‘me gusta’, 367 comentarios y más de 580.000 visualizaciones.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411D0D-D7E4-685F-71BE-B3AB8CA47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393825"/>
            <a:ext cx="5243513" cy="523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3A5221B-9477-9564-8AB5-F7FB2F015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3" y="1384398"/>
            <a:ext cx="5978525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7C6263A-3CC7-E20F-E96C-494E4C0B7DF6}"/>
              </a:ext>
            </a:extLst>
          </p:cNvPr>
          <p:cNvSpPr txBox="1"/>
          <p:nvPr/>
        </p:nvSpPr>
        <p:spPr>
          <a:xfrm>
            <a:off x="6410325" y="1130300"/>
            <a:ext cx="55197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kern="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Kamala Harris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kern="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Vicepresidenta de EE. UU. y candidata presidencial del Partido Demócrata.</a:t>
            </a:r>
            <a:endParaRPr lang="es-E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29D276A-A0BE-BAD5-B1C9-7022F2FEE9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89625"/>
            <a:ext cx="12192000" cy="55858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>
            <a:extLst>
              <a:ext uri="{FF2B5EF4-FFF2-40B4-BE49-F238E27FC236}">
                <a16:creationId xmlns:a16="http://schemas.microsoft.com/office/drawing/2014/main" id="{93CD7EE5-C0BC-F239-F060-F218FB8C4D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82550"/>
            <a:ext cx="10515600" cy="996950"/>
          </a:xfrm>
        </p:spPr>
        <p:txBody>
          <a:bodyPr/>
          <a:lstStyle/>
          <a:p>
            <a:pPr algn="ctr" eaLnBrk="1" hangingPunct="1"/>
            <a:r>
              <a:rPr lang="es-ES" altLang="es-ES">
                <a:latin typeface="Arial Black" panose="020B0A04020102020204" pitchFamily="34" charset="0"/>
                <a:cs typeface="Arial" panose="020B0604020202020204" pitchFamily="34" charset="0"/>
              </a:rPr>
              <a:t>ANÁLISIS Y RESULTADOS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6AD2580-01B6-D956-D3D6-B47577C802A0}"/>
              </a:ext>
            </a:extLst>
          </p:cNvPr>
          <p:cNvSpPr txBox="1"/>
          <p:nvPr/>
        </p:nvSpPr>
        <p:spPr>
          <a:xfrm>
            <a:off x="6494463" y="2301875"/>
            <a:ext cx="5445125" cy="43243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—"/>
              <a:defRPr/>
            </a:pPr>
            <a:r>
              <a:rPr lang="es-ES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Hugging</a:t>
            </a:r>
            <a:r>
              <a:rPr lang="es-E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Face</a:t>
            </a: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</a:rPr>
              <a:t>: Los resultados muestran un 71% de probabilidades de que esté creada con IA.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—"/>
              <a:defRPr/>
            </a:pPr>
            <a:r>
              <a:rPr lang="es-ES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Forensically</a:t>
            </a: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</a:rPr>
              <a:t>: Demuestra la detección de clonación de imágenes.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—"/>
              <a:defRPr/>
            </a:pP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</a:rPr>
              <a:t>Búsqueda inversa de la imagen con </a:t>
            </a:r>
            <a:r>
              <a:rPr lang="es-E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Google</a:t>
            </a: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s-ES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Yandex</a:t>
            </a: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</a:rPr>
              <a:t> y </a:t>
            </a:r>
            <a:r>
              <a:rPr lang="es-ES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TinEye</a:t>
            </a: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</a:rPr>
              <a:t>: Se comprueba que la imagen ha sido manipulada.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—"/>
              <a:defRPr/>
            </a:pP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</a:rPr>
              <a:t>El autor de la imagen original es Evan </a:t>
            </a:r>
            <a:r>
              <a:rPr lang="es-E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Vucci</a:t>
            </a: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</a:rPr>
              <a:t>, fotógrafo de la agencia </a:t>
            </a:r>
            <a:r>
              <a:rPr lang="es-E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Associated</a:t>
            </a: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Press</a:t>
            </a: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</a:rPr>
              <a:t>. En dicha imagen, los agentes de los Servicios Secretos no aparecen sonriendo, sino con rostro serio.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026C9BB-E8A7-41C5-41BB-756FEE65D042}"/>
              </a:ext>
            </a:extLst>
          </p:cNvPr>
          <p:cNvSpPr txBox="1"/>
          <p:nvPr/>
        </p:nvSpPr>
        <p:spPr>
          <a:xfrm>
            <a:off x="6494463" y="1319213"/>
            <a:ext cx="5445125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kern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Donald J. Trump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kern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 presidente y candidato presidencial del Partido Republicano.</a:t>
            </a:r>
            <a:endParaRPr lang="es-ES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 descr="Un grupo de personas haciendo gestos con la mano&#10;&#10;Descripción generada automáticamente con confianza baja">
            <a:extLst>
              <a:ext uri="{FF2B5EF4-FFF2-40B4-BE49-F238E27FC236}">
                <a16:creationId xmlns:a16="http://schemas.microsoft.com/office/drawing/2014/main" id="{EBC3E179-5453-5296-5603-F2ACDBE28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539875"/>
            <a:ext cx="5954712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99D0500-86F2-ADA2-FCA1-F72F12460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539875"/>
            <a:ext cx="59626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 descr="Imagen que contiene persona, hombre, exterior, sostener&#10;&#10;Descripción generada automáticamente">
            <a:extLst>
              <a:ext uri="{FF2B5EF4-FFF2-40B4-BE49-F238E27FC236}">
                <a16:creationId xmlns:a16="http://schemas.microsoft.com/office/drawing/2014/main" id="{D12E9500-4286-F650-EA01-2AF7B9FAF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5" r="11829"/>
          <a:stretch>
            <a:fillRect/>
          </a:stretch>
        </p:blipFill>
        <p:spPr bwMode="auto">
          <a:xfrm>
            <a:off x="261938" y="1539875"/>
            <a:ext cx="595312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04A1C23-7088-BD8D-C302-D33A758E15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19213"/>
            <a:ext cx="12192000" cy="5381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n 23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67ADD99E-43A2-731E-3349-C8FD11218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ítulo 1">
            <a:extLst>
              <a:ext uri="{FF2B5EF4-FFF2-40B4-BE49-F238E27FC236}">
                <a16:creationId xmlns:a16="http://schemas.microsoft.com/office/drawing/2014/main" id="{8D23FD35-149D-13EB-54C8-C0273858D0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" y="34925"/>
            <a:ext cx="11841163" cy="1325563"/>
          </a:xfrm>
        </p:spPr>
        <p:txBody>
          <a:bodyPr/>
          <a:lstStyle/>
          <a:p>
            <a:pPr algn="ctr" eaLnBrk="1" hangingPunct="1"/>
            <a:r>
              <a:rPr lang="es-ES" altLang="es-ES" sz="4800">
                <a:latin typeface="Arial Black" panose="020B0A04020102020204" pitchFamily="34" charset="0"/>
                <a:cs typeface="Arial" panose="020B0604020202020204" pitchFamily="34" charset="0"/>
              </a:rPr>
              <a:t>DEBATE Y CONCLUSIONES</a:t>
            </a:r>
          </a:p>
        </p:txBody>
      </p:sp>
      <p:sp>
        <p:nvSpPr>
          <p:cNvPr id="14340" name="Marcador de contenido 5">
            <a:extLst>
              <a:ext uri="{FF2B5EF4-FFF2-40B4-BE49-F238E27FC236}">
                <a16:creationId xmlns:a16="http://schemas.microsoft.com/office/drawing/2014/main" id="{C12AEA2D-3340-82FF-1CB0-9018DD2BB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5551488"/>
            <a:ext cx="3140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s-ES" altLang="es-ES" sz="1400">
              <a:latin typeface="Arial Black" panose="020B0A04020102020204" pitchFamily="34" charset="0"/>
            </a:endParaRPr>
          </a:p>
        </p:txBody>
      </p:sp>
      <p:sp>
        <p:nvSpPr>
          <p:cNvPr id="14341" name="Marcador de contenido 5">
            <a:extLst>
              <a:ext uri="{FF2B5EF4-FFF2-40B4-BE49-F238E27FC236}">
                <a16:creationId xmlns:a16="http://schemas.microsoft.com/office/drawing/2014/main" id="{55C07D84-C8F1-5EA0-1307-E6D84F7C1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513" y="6162675"/>
            <a:ext cx="39004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s-ES" altLang="es-ES" sz="1400">
              <a:latin typeface="Arial Black" panose="020B0A04020102020204" pitchFamily="34" charset="0"/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C9DCB2C0-647D-EC08-FAFA-90DDA5E0D8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1450759"/>
              </p:ext>
            </p:extLst>
          </p:nvPr>
        </p:nvGraphicFramePr>
        <p:xfrm>
          <a:off x="846883" y="1563726"/>
          <a:ext cx="10223193" cy="4772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contenido 5">
            <a:extLst>
              <a:ext uri="{FF2B5EF4-FFF2-40B4-BE49-F238E27FC236}">
                <a16:creationId xmlns:a16="http://schemas.microsoft.com/office/drawing/2014/main" id="{57E84665-DAA6-371C-FAEF-6A5D10161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5551488"/>
            <a:ext cx="3140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s-ES" altLang="es-ES" sz="1400">
              <a:latin typeface="Arial Black" panose="020B0A04020102020204" pitchFamily="34" charset="0"/>
            </a:endParaRPr>
          </a:p>
        </p:txBody>
      </p:sp>
      <p:sp>
        <p:nvSpPr>
          <p:cNvPr id="15363" name="Marcador de contenido 5">
            <a:extLst>
              <a:ext uri="{FF2B5EF4-FFF2-40B4-BE49-F238E27FC236}">
                <a16:creationId xmlns:a16="http://schemas.microsoft.com/office/drawing/2014/main" id="{41F318D8-52FF-9BB0-4E92-3D9ADF64F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513" y="6162675"/>
            <a:ext cx="39004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s-ES" altLang="es-ES" sz="1400">
              <a:latin typeface="Arial Black" panose="020B0A04020102020204" pitchFamily="34" charset="0"/>
            </a:endParaRPr>
          </a:p>
        </p:txBody>
      </p:sp>
      <p:grpSp>
        <p:nvGrpSpPr>
          <p:cNvPr id="15364" name="Grupo 1">
            <a:extLst>
              <a:ext uri="{FF2B5EF4-FFF2-40B4-BE49-F238E27FC236}">
                <a16:creationId xmlns:a16="http://schemas.microsoft.com/office/drawing/2014/main" id="{C2935934-4A9D-D4C9-78BB-8E294035D55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902450"/>
            <a:chOff x="0" y="0"/>
            <a:chExt cx="12192000" cy="6902450"/>
          </a:xfrm>
        </p:grpSpPr>
        <p:pic>
          <p:nvPicPr>
            <p:cNvPr id="15365" name="Imagen 7" descr="Imagen que contiene persona, interior, hombre, horno&#10;&#10;Descripción generada automáticamente">
              <a:extLst>
                <a:ext uri="{FF2B5EF4-FFF2-40B4-BE49-F238E27FC236}">
                  <a16:creationId xmlns:a16="http://schemas.microsoft.com/office/drawing/2014/main" id="{2C732A26-5EF1-83B0-7895-D5C9727AB9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90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6" name="Imagen 2" descr="Texto&#10;&#10;Descripción generada automáticamente">
              <a:extLst>
                <a:ext uri="{FF2B5EF4-FFF2-40B4-BE49-F238E27FC236}">
                  <a16:creationId xmlns:a16="http://schemas.microsoft.com/office/drawing/2014/main" id="{445557E6-9CC5-1926-15F9-206EF08103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E1C7C2"/>
                </a:clrFrom>
                <a:clrTo>
                  <a:srgbClr val="E1C7C2">
                    <a:alpha val="0"/>
                  </a:srgbClr>
                </a:clrTo>
              </a:clrChange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12" b="15604"/>
            <a:stretch>
              <a:fillRect/>
            </a:stretch>
          </p:blipFill>
          <p:spPr bwMode="auto">
            <a:xfrm>
              <a:off x="5380106" y="0"/>
              <a:ext cx="5459412" cy="1722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756</TotalTime>
  <Words>638</Words>
  <Application>Microsoft Office PowerPoint</Application>
  <PresentationFormat>Panorámica</PresentationFormat>
  <Paragraphs>47</Paragraphs>
  <Slides>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ESTADO DE LA CUESTIÓN</vt:lpstr>
      <vt:lpstr>¿Qué papel juega la IA en el periodismo?</vt:lpstr>
      <vt:lpstr>¿Cómo está influyendo la IA en las elecciones de EE. UU?</vt:lpstr>
      <vt:lpstr>ANÁLISIS Y RESULTADOS</vt:lpstr>
      <vt:lpstr>ANÁLISIS Y RESULTADOS</vt:lpstr>
      <vt:lpstr>DEBATE Y CONCLUSIONES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SOURCE INTELLIGENCE  (OSINT)</dc:title>
  <dc:creator>adrianmorenofontarrosa@outlook.es;Virginia Linares Rodriguez</dc:creator>
  <cp:lastModifiedBy>Virginia Linares</cp:lastModifiedBy>
  <cp:revision>41</cp:revision>
  <dcterms:created xsi:type="dcterms:W3CDTF">2022-06-13T10:54:37Z</dcterms:created>
  <dcterms:modified xsi:type="dcterms:W3CDTF">2024-10-02T22:05:25Z</dcterms:modified>
</cp:coreProperties>
</file>